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theme/theme5.xml" ContentType="application/vnd.openxmlformats-officedocument.theme+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theme/theme6.xml" ContentType="application/vnd.openxmlformats-officedocument.theme+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theme/theme7.xml" ContentType="application/vnd.openxmlformats-officedocument.theme+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theme/theme8.xml" ContentType="application/vnd.openxmlformats-officedocument.theme+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theme/theme9.xml" ContentType="application/vnd.openxmlformats-officedocument.theme+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theme/theme10.xml" ContentType="application/vnd.openxmlformats-officedocument.theme+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theme/theme11.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 id="2147483674" r:id="rId3"/>
    <p:sldMasterId id="2147483687" r:id="rId4"/>
    <p:sldMasterId id="2147483700" r:id="rId5"/>
    <p:sldMasterId id="2147483713" r:id="rId6"/>
    <p:sldMasterId id="2147483726" r:id="rId7"/>
    <p:sldMasterId id="2147483739" r:id="rId8"/>
    <p:sldMasterId id="2147483752" r:id="rId9"/>
    <p:sldMasterId id="2147483765" r:id="rId10"/>
    <p:sldMasterId id="2147483778" r:id="rId11"/>
  </p:sldMasterIdLst>
  <p:sldIdLst>
    <p:sldId id="256" r:id="rId12"/>
    <p:sldId id="257" r:id="rId13"/>
    <p:sldId id="258" r:id="rId14"/>
    <p:sldId id="259" r:id="rId15"/>
    <p:sldId id="260" r:id="rId16"/>
    <p:sldId id="261" r:id="rId17"/>
    <p:sldId id="262" r:id="rId18"/>
    <p:sldId id="263" r:id="rId19"/>
    <p:sldId id="264" r:id="rId20"/>
    <p:sldId id="265" r:id="rId21"/>
    <p:sldId id="266" r:id="rId22"/>
    <p:sldId id="267" r:id="rId23"/>
    <p:sldId id="268" r:id="rId24"/>
    <p:sldId id="269" r:id="rId25"/>
    <p:sldId id="270" r:id="rId26"/>
    <p:sldId id="271" r:id="rId27"/>
    <p:sldId id="272" r:id="rId28"/>
    <p:sldId id="273" r:id="rId29"/>
    <p:sldId id="274" r:id="rId30"/>
    <p:sldId id="275" r:id="rId31"/>
    <p:sldId id="276" r:id="rId32"/>
    <p:sldId id="277" r:id="rId33"/>
    <p:sldId id="278" r:id="rId34"/>
    <p:sldId id="279" r:id="rId35"/>
  </p:sldIdLst>
  <p:sldSz cx="12192000" cy="6858000"/>
  <p:notesSz cx="7772400" cy="10058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5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Master" Target="slideMasters/slideMaster8.xml"/><Relationship Id="rId13" Type="http://schemas.openxmlformats.org/officeDocument/2006/relationships/slide" Target="slides/slide2.xml"/><Relationship Id="rId18" Type="http://schemas.openxmlformats.org/officeDocument/2006/relationships/slide" Target="slides/slide7.xml"/><Relationship Id="rId26" Type="http://schemas.openxmlformats.org/officeDocument/2006/relationships/slide" Target="slides/slide15.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0.xml"/><Relationship Id="rId34" Type="http://schemas.openxmlformats.org/officeDocument/2006/relationships/slide" Target="slides/slide23.xml"/><Relationship Id="rId7" Type="http://schemas.openxmlformats.org/officeDocument/2006/relationships/slideMaster" Target="slideMasters/slideMaster7.xml"/><Relationship Id="rId12" Type="http://schemas.openxmlformats.org/officeDocument/2006/relationships/slide" Target="slides/slide1.xml"/><Relationship Id="rId17" Type="http://schemas.openxmlformats.org/officeDocument/2006/relationships/slide" Target="slides/slide6.xml"/><Relationship Id="rId25" Type="http://schemas.openxmlformats.org/officeDocument/2006/relationships/slide" Target="slides/slide14.xml"/><Relationship Id="rId33" Type="http://schemas.openxmlformats.org/officeDocument/2006/relationships/slide" Target="slides/slide22.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5.xml"/><Relationship Id="rId20" Type="http://schemas.openxmlformats.org/officeDocument/2006/relationships/slide" Target="slides/slide9.xml"/><Relationship Id="rId29"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 Target="slides/slide13.xml"/><Relationship Id="rId32" Type="http://schemas.openxmlformats.org/officeDocument/2006/relationships/slide" Target="slides/slide21.xml"/><Relationship Id="rId37" Type="http://schemas.openxmlformats.org/officeDocument/2006/relationships/viewProps" Target="viewProps.xml"/><Relationship Id="rId5" Type="http://schemas.openxmlformats.org/officeDocument/2006/relationships/slideMaster" Target="slideMasters/slideMaster5.xml"/><Relationship Id="rId15" Type="http://schemas.openxmlformats.org/officeDocument/2006/relationships/slide" Target="slides/slide4.xml"/><Relationship Id="rId23" Type="http://schemas.openxmlformats.org/officeDocument/2006/relationships/slide" Target="slides/slide12.xml"/><Relationship Id="rId28" Type="http://schemas.openxmlformats.org/officeDocument/2006/relationships/slide" Target="slides/slide17.xml"/><Relationship Id="rId36" Type="http://schemas.openxmlformats.org/officeDocument/2006/relationships/presProps" Target="presProps.xml"/><Relationship Id="rId10" Type="http://schemas.openxmlformats.org/officeDocument/2006/relationships/slideMaster" Target="slideMasters/slideMaster10.xml"/><Relationship Id="rId19" Type="http://schemas.openxmlformats.org/officeDocument/2006/relationships/slide" Target="slides/slide8.xml"/><Relationship Id="rId31" Type="http://schemas.openxmlformats.org/officeDocument/2006/relationships/slide" Target="slides/slide20.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 Target="slides/slide3.xml"/><Relationship Id="rId22" Type="http://schemas.openxmlformats.org/officeDocument/2006/relationships/slide" Target="slides/slide11.xml"/><Relationship Id="rId27" Type="http://schemas.openxmlformats.org/officeDocument/2006/relationships/slide" Target="slides/slide16.xml"/><Relationship Id="rId30" Type="http://schemas.openxmlformats.org/officeDocument/2006/relationships/slide" Target="slides/slide19.xml"/><Relationship Id="rId35" Type="http://schemas.openxmlformats.org/officeDocument/2006/relationships/slide" Target="slides/slide24.xml"/></Relationships>
</file>

<file path=ppt/media/image1.jpeg>
</file>

<file path=ppt/media/image10.png>
</file>

<file path=ppt/media/image11.png>
</file>

<file path=ppt/media/image12.png>
</file>

<file path=ppt/media/image13.png>
</file>

<file path=ppt/media/image14.png>
</file>

<file path=ppt/media/image15.jpg>
</file>

<file path=ppt/media/image2.jpeg>
</file>

<file path=ppt/media/image3.png>
</file>

<file path=ppt/media/image4.jpeg>
</file>

<file path=ppt/media/image5.jpe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3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3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3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4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10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4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0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4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4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4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4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4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4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4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4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5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5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5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5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5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5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5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5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5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5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6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6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6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6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6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6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6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6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6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7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73"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1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7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7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37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7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7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7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11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80"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8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8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8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8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8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8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8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8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9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9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9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9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9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9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1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9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9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9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9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0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0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0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0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0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0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0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0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2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1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16"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2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1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18"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1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2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21"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2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12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23"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2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2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25"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26"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427"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428"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29"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30"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1"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2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43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3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35"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3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43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37"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438"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43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4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44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442"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443"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44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45"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446"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447"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448"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449"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450"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4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5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5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5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5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5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5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5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5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6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6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6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6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6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6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6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6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7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7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7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7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7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7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7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7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7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8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8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8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8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9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9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9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9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9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9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0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0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0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0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0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0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0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1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1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1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1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1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1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1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1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2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2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2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2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28"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29"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3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3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3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3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3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3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3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3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4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4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4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45"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46"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4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48"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9"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50"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51"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5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53"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54"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55"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56"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157"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158"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16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67"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168"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69"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71"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2"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7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74"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7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76"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77"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78"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7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80"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8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2"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8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8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86"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187"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88"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189"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19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9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9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93"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194"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19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96"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7"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8"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199"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00"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01"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0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10"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1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12"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1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14"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15"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1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17"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18"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19"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0"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1"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2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23"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24"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5"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2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2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9"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3"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15"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31"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32"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3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34"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5"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6"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37"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38"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39"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0"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1"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42"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3"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44"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5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53"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5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5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5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5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5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5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260"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26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6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6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26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1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1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19"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6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6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6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6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6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7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7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7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27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7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7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7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28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28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8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28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28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28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28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28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92"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93"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294"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95"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29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97"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298"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9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21"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22"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23"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300" name="PlaceHolder 1"/>
          <p:cNvSpPr>
            <a:spLocks noGrp="1"/>
          </p:cNvSpPr>
          <p:nvPr>
            <p:ph type="subTitle"/>
          </p:nvPr>
        </p:nvSpPr>
        <p:spPr>
          <a:xfrm>
            <a:off x="609480" y="273600"/>
            <a:ext cx="10972440" cy="530784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30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02"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03" name="PlaceHolder 3"/>
          <p:cNvSpPr>
            <a:spLocks noGrp="1"/>
          </p:cNvSpPr>
          <p:nvPr>
            <p:ph type="body"/>
          </p:nvPr>
        </p:nvSpPr>
        <p:spPr>
          <a:xfrm>
            <a:off x="6231960" y="1604520"/>
            <a:ext cx="5354280" cy="3977280"/>
          </a:xfrm>
          <a:prstGeom prst="rect">
            <a:avLst/>
          </a:prstGeom>
        </p:spPr>
        <p:txBody>
          <a:bodyPr lIns="0" tIns="0" rIns="0" bIns="0">
            <a:normAutofit/>
          </a:bodyPr>
          <a:lstStyle/>
          <a:p>
            <a:endParaRPr lang="en-IN" sz="3200" b="0" strike="noStrike" spc="-1">
              <a:latin typeface="Arial"/>
            </a:endParaRPr>
          </a:p>
        </p:txBody>
      </p:sp>
      <p:sp>
        <p:nvSpPr>
          <p:cNvPr id="304"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30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06" name="PlaceHolder 2"/>
          <p:cNvSpPr>
            <a:spLocks noGrp="1"/>
          </p:cNvSpPr>
          <p:nvPr>
            <p:ph type="body"/>
          </p:nvPr>
        </p:nvSpPr>
        <p:spPr>
          <a:xfrm>
            <a:off x="609480" y="1604520"/>
            <a:ext cx="5354280" cy="3977280"/>
          </a:xfrm>
          <a:prstGeom prst="rect">
            <a:avLst/>
          </a:prstGeom>
        </p:spPr>
        <p:txBody>
          <a:bodyPr lIns="0" tIns="0" rIns="0" bIns="0">
            <a:normAutofit/>
          </a:bodyPr>
          <a:lstStyle/>
          <a:p>
            <a:endParaRPr lang="en-IN" sz="3200" b="0" strike="noStrike" spc="-1">
              <a:latin typeface="Arial"/>
            </a:endParaRPr>
          </a:p>
        </p:txBody>
      </p:sp>
      <p:sp>
        <p:nvSpPr>
          <p:cNvPr id="307"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08" name="PlaceHolder 4"/>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309"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10"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11"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12" name="PlaceHolder 4"/>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4.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31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14" name="PlaceHolder 2"/>
          <p:cNvSpPr>
            <a:spLocks noGrp="1"/>
          </p:cNvSpPr>
          <p:nvPr>
            <p:ph type="body"/>
          </p:nvPr>
        </p:nvSpPr>
        <p:spPr>
          <a:xfrm>
            <a:off x="609480" y="1604520"/>
            <a:ext cx="10972440" cy="1896840"/>
          </a:xfrm>
          <a:prstGeom prst="rect">
            <a:avLst/>
          </a:prstGeom>
        </p:spPr>
        <p:txBody>
          <a:bodyPr lIns="0" tIns="0" rIns="0" bIns="0">
            <a:normAutofit/>
          </a:bodyPr>
          <a:lstStyle/>
          <a:p>
            <a:endParaRPr lang="en-IN" sz="3200" b="0" strike="noStrike" spc="-1">
              <a:latin typeface="Arial"/>
            </a:endParaRPr>
          </a:p>
        </p:txBody>
      </p:sp>
      <p:sp>
        <p:nvSpPr>
          <p:cNvPr id="315" name="PlaceHolder 3"/>
          <p:cNvSpPr>
            <a:spLocks noGrp="1"/>
          </p:cNvSpPr>
          <p:nvPr>
            <p:ph type="body"/>
          </p:nvPr>
        </p:nvSpPr>
        <p:spPr>
          <a:xfrm>
            <a:off x="609480" y="3682080"/>
            <a:ext cx="109724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5.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316"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17" name="PlaceHolder 2"/>
          <p:cNvSpPr>
            <a:spLocks noGrp="1"/>
          </p:cNvSpPr>
          <p:nvPr>
            <p:ph type="body"/>
          </p:nvPr>
        </p:nvSpPr>
        <p:spPr>
          <a:xfrm>
            <a:off x="609480" y="1604520"/>
            <a:ext cx="5354280" cy="1896840"/>
          </a:xfrm>
          <a:prstGeom prst="rect">
            <a:avLst/>
          </a:prstGeom>
        </p:spPr>
        <p:txBody>
          <a:bodyPr lIns="0" tIns="0" rIns="0" bIns="0">
            <a:normAutofit/>
          </a:bodyPr>
          <a:lstStyle/>
          <a:p>
            <a:endParaRPr lang="en-IN" sz="3200" b="0" strike="noStrike" spc="-1">
              <a:latin typeface="Arial"/>
            </a:endParaRPr>
          </a:p>
        </p:txBody>
      </p:sp>
      <p:sp>
        <p:nvSpPr>
          <p:cNvPr id="318" name="PlaceHolder 3"/>
          <p:cNvSpPr>
            <a:spLocks noGrp="1"/>
          </p:cNvSpPr>
          <p:nvPr>
            <p:ph type="body"/>
          </p:nvPr>
        </p:nvSpPr>
        <p:spPr>
          <a:xfrm>
            <a:off x="6231960" y="1604520"/>
            <a:ext cx="5354280" cy="1896840"/>
          </a:xfrm>
          <a:prstGeom prst="rect">
            <a:avLst/>
          </a:prstGeom>
        </p:spPr>
        <p:txBody>
          <a:bodyPr lIns="0" tIns="0" rIns="0" bIns="0">
            <a:normAutofit/>
          </a:bodyPr>
          <a:lstStyle/>
          <a:p>
            <a:endParaRPr lang="en-IN" sz="3200" b="0" strike="noStrike" spc="-1">
              <a:latin typeface="Arial"/>
            </a:endParaRPr>
          </a:p>
        </p:txBody>
      </p:sp>
      <p:sp>
        <p:nvSpPr>
          <p:cNvPr id="319" name="PlaceHolder 4"/>
          <p:cNvSpPr>
            <a:spLocks noGrp="1"/>
          </p:cNvSpPr>
          <p:nvPr>
            <p:ph type="body"/>
          </p:nvPr>
        </p:nvSpPr>
        <p:spPr>
          <a:xfrm>
            <a:off x="609480" y="3682080"/>
            <a:ext cx="5354280" cy="1896840"/>
          </a:xfrm>
          <a:prstGeom prst="rect">
            <a:avLst/>
          </a:prstGeom>
        </p:spPr>
        <p:txBody>
          <a:bodyPr lIns="0" tIns="0" rIns="0" bIns="0">
            <a:normAutofit/>
          </a:bodyPr>
          <a:lstStyle/>
          <a:p>
            <a:endParaRPr lang="en-IN" sz="3200" b="0" strike="noStrike" spc="-1">
              <a:latin typeface="Arial"/>
            </a:endParaRPr>
          </a:p>
        </p:txBody>
      </p:sp>
      <p:sp>
        <p:nvSpPr>
          <p:cNvPr id="320" name="PlaceHolder 5"/>
          <p:cNvSpPr>
            <a:spLocks noGrp="1"/>
          </p:cNvSpPr>
          <p:nvPr>
            <p:ph type="body"/>
          </p:nvPr>
        </p:nvSpPr>
        <p:spPr>
          <a:xfrm>
            <a:off x="6231960" y="3682080"/>
            <a:ext cx="535428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21"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22" name="PlaceHolder 2"/>
          <p:cNvSpPr>
            <a:spLocks noGrp="1"/>
          </p:cNvSpPr>
          <p:nvPr>
            <p:ph type="body"/>
          </p:nvPr>
        </p:nvSpPr>
        <p:spPr>
          <a:xfrm>
            <a:off x="609480" y="1604520"/>
            <a:ext cx="3533040" cy="1896840"/>
          </a:xfrm>
          <a:prstGeom prst="rect">
            <a:avLst/>
          </a:prstGeom>
        </p:spPr>
        <p:txBody>
          <a:bodyPr lIns="0" tIns="0" rIns="0" bIns="0">
            <a:normAutofit/>
          </a:bodyPr>
          <a:lstStyle/>
          <a:p>
            <a:endParaRPr lang="en-IN" sz="3200" b="0" strike="noStrike" spc="-1">
              <a:latin typeface="Arial"/>
            </a:endParaRPr>
          </a:p>
        </p:txBody>
      </p:sp>
      <p:sp>
        <p:nvSpPr>
          <p:cNvPr id="323" name="PlaceHolder 3"/>
          <p:cNvSpPr>
            <a:spLocks noGrp="1"/>
          </p:cNvSpPr>
          <p:nvPr>
            <p:ph type="body"/>
          </p:nvPr>
        </p:nvSpPr>
        <p:spPr>
          <a:xfrm>
            <a:off x="4319640" y="1604520"/>
            <a:ext cx="3533040" cy="1896840"/>
          </a:xfrm>
          <a:prstGeom prst="rect">
            <a:avLst/>
          </a:prstGeom>
        </p:spPr>
        <p:txBody>
          <a:bodyPr lIns="0" tIns="0" rIns="0" bIns="0">
            <a:normAutofit/>
          </a:bodyPr>
          <a:lstStyle/>
          <a:p>
            <a:endParaRPr lang="en-IN" sz="3200" b="0" strike="noStrike" spc="-1">
              <a:latin typeface="Arial"/>
            </a:endParaRPr>
          </a:p>
        </p:txBody>
      </p:sp>
      <p:sp>
        <p:nvSpPr>
          <p:cNvPr id="324" name="PlaceHolder 4"/>
          <p:cNvSpPr>
            <a:spLocks noGrp="1"/>
          </p:cNvSpPr>
          <p:nvPr>
            <p:ph type="body"/>
          </p:nvPr>
        </p:nvSpPr>
        <p:spPr>
          <a:xfrm>
            <a:off x="8029800" y="1604520"/>
            <a:ext cx="3533040" cy="1896840"/>
          </a:xfrm>
          <a:prstGeom prst="rect">
            <a:avLst/>
          </a:prstGeom>
        </p:spPr>
        <p:txBody>
          <a:bodyPr lIns="0" tIns="0" rIns="0" bIns="0">
            <a:normAutofit/>
          </a:bodyPr>
          <a:lstStyle/>
          <a:p>
            <a:endParaRPr lang="en-IN" sz="3200" b="0" strike="noStrike" spc="-1">
              <a:latin typeface="Arial"/>
            </a:endParaRPr>
          </a:p>
        </p:txBody>
      </p:sp>
      <p:sp>
        <p:nvSpPr>
          <p:cNvPr id="325" name="PlaceHolder 5"/>
          <p:cNvSpPr>
            <a:spLocks noGrp="1"/>
          </p:cNvSpPr>
          <p:nvPr>
            <p:ph type="body"/>
          </p:nvPr>
        </p:nvSpPr>
        <p:spPr>
          <a:xfrm>
            <a:off x="609480" y="3682080"/>
            <a:ext cx="3533040" cy="1896840"/>
          </a:xfrm>
          <a:prstGeom prst="rect">
            <a:avLst/>
          </a:prstGeom>
        </p:spPr>
        <p:txBody>
          <a:bodyPr lIns="0" tIns="0" rIns="0" bIns="0">
            <a:normAutofit/>
          </a:bodyPr>
          <a:lstStyle/>
          <a:p>
            <a:endParaRPr lang="en-IN" sz="3200" b="0" strike="noStrike" spc="-1">
              <a:latin typeface="Arial"/>
            </a:endParaRPr>
          </a:p>
        </p:txBody>
      </p:sp>
      <p:sp>
        <p:nvSpPr>
          <p:cNvPr id="326" name="PlaceHolder 6"/>
          <p:cNvSpPr>
            <a:spLocks noGrp="1"/>
          </p:cNvSpPr>
          <p:nvPr>
            <p:ph type="body"/>
          </p:nvPr>
        </p:nvSpPr>
        <p:spPr>
          <a:xfrm>
            <a:off x="4319640" y="3682080"/>
            <a:ext cx="3533040" cy="1896840"/>
          </a:xfrm>
          <a:prstGeom prst="rect">
            <a:avLst/>
          </a:prstGeom>
        </p:spPr>
        <p:txBody>
          <a:bodyPr lIns="0" tIns="0" rIns="0" bIns="0">
            <a:normAutofit/>
          </a:bodyPr>
          <a:lstStyle/>
          <a:p>
            <a:endParaRPr lang="en-IN" sz="3200" b="0" strike="noStrike" spc="-1">
              <a:latin typeface="Arial"/>
            </a:endParaRPr>
          </a:p>
        </p:txBody>
      </p:sp>
      <p:sp>
        <p:nvSpPr>
          <p:cNvPr id="327" name="PlaceHolder 7"/>
          <p:cNvSpPr>
            <a:spLocks noGrp="1"/>
          </p:cNvSpPr>
          <p:nvPr>
            <p:ph type="body"/>
          </p:nvPr>
        </p:nvSpPr>
        <p:spPr>
          <a:xfrm>
            <a:off x="8029800" y="3682080"/>
            <a:ext cx="3533040" cy="189684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Layouts/slideLayout97.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98.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33"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34" name="PlaceHolder 2"/>
          <p:cNvSpPr>
            <a:spLocks noGrp="1"/>
          </p:cNvSpPr>
          <p:nvPr>
            <p:ph type="subTitle"/>
          </p:nvPr>
        </p:nvSpPr>
        <p:spPr>
          <a:xfrm>
            <a:off x="609480" y="1604520"/>
            <a:ext cx="10972440" cy="3977280"/>
          </a:xfrm>
          <a:prstGeom prst="rect">
            <a:avLst/>
          </a:prstGeom>
        </p:spPr>
        <p:txBody>
          <a:bodyPr lIns="0" tIns="0" rIns="0" bIns="0" anchor="ctr">
            <a:spAutoFit/>
          </a:bodyPr>
          <a:lstStyle/>
          <a:p>
            <a:pPr algn="ctr"/>
            <a:endParaRPr lang="en-IN" sz="3200" b="0" strike="noStrike" spc="-1">
              <a:latin typeface="Arial"/>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335" name="PlaceHolder 1"/>
          <p:cNvSpPr>
            <a:spLocks noGrp="1"/>
          </p:cNvSpPr>
          <p:nvPr>
            <p:ph type="title"/>
          </p:nvPr>
        </p:nvSpPr>
        <p:spPr>
          <a:xfrm>
            <a:off x="609480" y="273600"/>
            <a:ext cx="10972440" cy="1144800"/>
          </a:xfrm>
          <a:prstGeom prst="rect">
            <a:avLst/>
          </a:prstGeom>
        </p:spPr>
        <p:txBody>
          <a:bodyPr lIns="0" tIns="0" rIns="0" bIns="0" anchor="ctr">
            <a:spAutoFit/>
          </a:bodyPr>
          <a:lstStyle/>
          <a:p>
            <a:pPr algn="ctr"/>
            <a:endParaRPr lang="en-IN" sz="4400" b="0" strike="noStrike" spc="-1">
              <a:latin typeface="Arial"/>
            </a:endParaRPr>
          </a:p>
        </p:txBody>
      </p:sp>
      <p:sp>
        <p:nvSpPr>
          <p:cNvPr id="336" name="PlaceHolder 2"/>
          <p:cNvSpPr>
            <a:spLocks noGrp="1"/>
          </p:cNvSpPr>
          <p:nvPr>
            <p:ph type="body"/>
          </p:nvPr>
        </p:nvSpPr>
        <p:spPr>
          <a:xfrm>
            <a:off x="609480" y="1604520"/>
            <a:ext cx="10972440" cy="3977280"/>
          </a:xfrm>
          <a:prstGeom prst="rect">
            <a:avLst/>
          </a:prstGeom>
        </p:spPr>
        <p:txBody>
          <a:bodyPr lIns="0" tIns="0" rIns="0" bIns="0">
            <a:normAutofit/>
          </a:bodyPr>
          <a:lstStyle/>
          <a:p>
            <a:endParaRPr lang="en-IN" sz="3200" b="0" strike="noStrike" spc="-1">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10.xml.rels><?xml version="1.0" encoding="UTF-8" standalone="yes"?>
<Relationships xmlns="http://schemas.openxmlformats.org/package/2006/relationships"><Relationship Id="rId8" Type="http://schemas.openxmlformats.org/officeDocument/2006/relationships/slideLayout" Target="../slideLayouts/slideLayout116.xml"/><Relationship Id="rId13" Type="http://schemas.openxmlformats.org/officeDocument/2006/relationships/theme" Target="../theme/theme10.xml"/><Relationship Id="rId3" Type="http://schemas.openxmlformats.org/officeDocument/2006/relationships/slideLayout" Target="../slideLayouts/slideLayout111.xml"/><Relationship Id="rId7" Type="http://schemas.openxmlformats.org/officeDocument/2006/relationships/slideLayout" Target="../slideLayouts/slideLayout115.xml"/><Relationship Id="rId12" Type="http://schemas.openxmlformats.org/officeDocument/2006/relationships/slideLayout" Target="../slideLayouts/slideLayout120.xml"/><Relationship Id="rId2" Type="http://schemas.openxmlformats.org/officeDocument/2006/relationships/slideLayout" Target="../slideLayouts/slideLayout110.xml"/><Relationship Id="rId1" Type="http://schemas.openxmlformats.org/officeDocument/2006/relationships/slideLayout" Target="../slideLayouts/slideLayout109.xml"/><Relationship Id="rId6" Type="http://schemas.openxmlformats.org/officeDocument/2006/relationships/slideLayout" Target="../slideLayouts/slideLayout114.xml"/><Relationship Id="rId11" Type="http://schemas.openxmlformats.org/officeDocument/2006/relationships/slideLayout" Target="../slideLayouts/slideLayout119.xml"/><Relationship Id="rId5" Type="http://schemas.openxmlformats.org/officeDocument/2006/relationships/slideLayout" Target="../slideLayouts/slideLayout113.xml"/><Relationship Id="rId10" Type="http://schemas.openxmlformats.org/officeDocument/2006/relationships/slideLayout" Target="../slideLayouts/slideLayout118.xml"/><Relationship Id="rId4" Type="http://schemas.openxmlformats.org/officeDocument/2006/relationships/slideLayout" Target="../slideLayouts/slideLayout112.xml"/><Relationship Id="rId9" Type="http://schemas.openxmlformats.org/officeDocument/2006/relationships/slideLayout" Target="../slideLayouts/slideLayout117.xml"/></Relationships>
</file>

<file path=ppt/slideMasters/_rels/slideMaster11.xml.rels><?xml version="1.0" encoding="UTF-8" standalone="yes"?>
<Relationships xmlns="http://schemas.openxmlformats.org/package/2006/relationships"><Relationship Id="rId8" Type="http://schemas.openxmlformats.org/officeDocument/2006/relationships/slideLayout" Target="../slideLayouts/slideLayout128.xml"/><Relationship Id="rId13" Type="http://schemas.openxmlformats.org/officeDocument/2006/relationships/theme" Target="../theme/theme11.xml"/><Relationship Id="rId3" Type="http://schemas.openxmlformats.org/officeDocument/2006/relationships/slideLayout" Target="../slideLayouts/slideLayout123.xml"/><Relationship Id="rId7" Type="http://schemas.openxmlformats.org/officeDocument/2006/relationships/slideLayout" Target="../slideLayouts/slideLayout127.xml"/><Relationship Id="rId12" Type="http://schemas.openxmlformats.org/officeDocument/2006/relationships/slideLayout" Target="../slideLayouts/slideLayout132.xml"/><Relationship Id="rId2" Type="http://schemas.openxmlformats.org/officeDocument/2006/relationships/slideLayout" Target="../slideLayouts/slideLayout122.xml"/><Relationship Id="rId1" Type="http://schemas.openxmlformats.org/officeDocument/2006/relationships/slideLayout" Target="../slideLayouts/slideLayout121.xml"/><Relationship Id="rId6" Type="http://schemas.openxmlformats.org/officeDocument/2006/relationships/slideLayout" Target="../slideLayouts/slideLayout126.xml"/><Relationship Id="rId11" Type="http://schemas.openxmlformats.org/officeDocument/2006/relationships/slideLayout" Target="../slideLayouts/slideLayout131.xml"/><Relationship Id="rId5" Type="http://schemas.openxmlformats.org/officeDocument/2006/relationships/slideLayout" Target="../slideLayouts/slideLayout125.xml"/><Relationship Id="rId10" Type="http://schemas.openxmlformats.org/officeDocument/2006/relationships/slideLayout" Target="../slideLayouts/slideLayout130.xml"/><Relationship Id="rId4" Type="http://schemas.openxmlformats.org/officeDocument/2006/relationships/slideLayout" Target="../slideLayouts/slideLayout124.xml"/><Relationship Id="rId9" Type="http://schemas.openxmlformats.org/officeDocument/2006/relationships/slideLayout" Target="../slideLayouts/slideLayout12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13" Type="http://schemas.openxmlformats.org/officeDocument/2006/relationships/theme" Target="../theme/theme5.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slideLayout" Target="../slideLayouts/slideLayout60.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8.xml"/><Relationship Id="rId13" Type="http://schemas.openxmlformats.org/officeDocument/2006/relationships/theme" Target="../theme/theme6.xml"/><Relationship Id="rId3" Type="http://schemas.openxmlformats.org/officeDocument/2006/relationships/slideLayout" Target="../slideLayouts/slideLayout63.xml"/><Relationship Id="rId7" Type="http://schemas.openxmlformats.org/officeDocument/2006/relationships/slideLayout" Target="../slideLayouts/slideLayout67.xml"/><Relationship Id="rId12" Type="http://schemas.openxmlformats.org/officeDocument/2006/relationships/slideLayout" Target="../slideLayouts/slideLayout72.xml"/><Relationship Id="rId2" Type="http://schemas.openxmlformats.org/officeDocument/2006/relationships/slideLayout" Target="../slideLayouts/slideLayout62.xml"/><Relationship Id="rId1" Type="http://schemas.openxmlformats.org/officeDocument/2006/relationships/slideLayout" Target="../slideLayouts/slideLayout61.xml"/><Relationship Id="rId6" Type="http://schemas.openxmlformats.org/officeDocument/2006/relationships/slideLayout" Target="../slideLayouts/slideLayout66.xml"/><Relationship Id="rId11" Type="http://schemas.openxmlformats.org/officeDocument/2006/relationships/slideLayout" Target="../slideLayouts/slideLayout71.xml"/><Relationship Id="rId5" Type="http://schemas.openxmlformats.org/officeDocument/2006/relationships/slideLayout" Target="../slideLayouts/slideLayout65.xml"/><Relationship Id="rId10" Type="http://schemas.openxmlformats.org/officeDocument/2006/relationships/slideLayout" Target="../slideLayouts/slideLayout70.xml"/><Relationship Id="rId4" Type="http://schemas.openxmlformats.org/officeDocument/2006/relationships/slideLayout" Target="../slideLayouts/slideLayout64.xml"/><Relationship Id="rId9" Type="http://schemas.openxmlformats.org/officeDocument/2006/relationships/slideLayout" Target="../slideLayouts/slideLayout69.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80.xml"/><Relationship Id="rId13" Type="http://schemas.openxmlformats.org/officeDocument/2006/relationships/theme" Target="../theme/theme7.xml"/><Relationship Id="rId3" Type="http://schemas.openxmlformats.org/officeDocument/2006/relationships/slideLayout" Target="../slideLayouts/slideLayout75.xml"/><Relationship Id="rId7" Type="http://schemas.openxmlformats.org/officeDocument/2006/relationships/slideLayout" Target="../slideLayouts/slideLayout79.xml"/><Relationship Id="rId12" Type="http://schemas.openxmlformats.org/officeDocument/2006/relationships/slideLayout" Target="../slideLayouts/slideLayout84.xml"/><Relationship Id="rId2" Type="http://schemas.openxmlformats.org/officeDocument/2006/relationships/slideLayout" Target="../slideLayouts/slideLayout74.xml"/><Relationship Id="rId1" Type="http://schemas.openxmlformats.org/officeDocument/2006/relationships/slideLayout" Target="../slideLayouts/slideLayout73.xml"/><Relationship Id="rId6" Type="http://schemas.openxmlformats.org/officeDocument/2006/relationships/slideLayout" Target="../slideLayouts/slideLayout78.xml"/><Relationship Id="rId11" Type="http://schemas.openxmlformats.org/officeDocument/2006/relationships/slideLayout" Target="../slideLayouts/slideLayout83.xml"/><Relationship Id="rId5" Type="http://schemas.openxmlformats.org/officeDocument/2006/relationships/slideLayout" Target="../slideLayouts/slideLayout77.xml"/><Relationship Id="rId10" Type="http://schemas.openxmlformats.org/officeDocument/2006/relationships/slideLayout" Target="../slideLayouts/slideLayout82.xml"/><Relationship Id="rId4" Type="http://schemas.openxmlformats.org/officeDocument/2006/relationships/slideLayout" Target="../slideLayouts/slideLayout76.xml"/><Relationship Id="rId9" Type="http://schemas.openxmlformats.org/officeDocument/2006/relationships/slideLayout" Target="../slideLayouts/slideLayout81.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92.xml"/><Relationship Id="rId13" Type="http://schemas.openxmlformats.org/officeDocument/2006/relationships/theme" Target="../theme/theme8.xml"/><Relationship Id="rId3" Type="http://schemas.openxmlformats.org/officeDocument/2006/relationships/slideLayout" Target="../slideLayouts/slideLayout87.xml"/><Relationship Id="rId7" Type="http://schemas.openxmlformats.org/officeDocument/2006/relationships/slideLayout" Target="../slideLayouts/slideLayout91.xml"/><Relationship Id="rId12" Type="http://schemas.openxmlformats.org/officeDocument/2006/relationships/slideLayout" Target="../slideLayouts/slideLayout96.xml"/><Relationship Id="rId2" Type="http://schemas.openxmlformats.org/officeDocument/2006/relationships/slideLayout" Target="../slideLayouts/slideLayout86.xml"/><Relationship Id="rId1" Type="http://schemas.openxmlformats.org/officeDocument/2006/relationships/slideLayout" Target="../slideLayouts/slideLayout85.xml"/><Relationship Id="rId6" Type="http://schemas.openxmlformats.org/officeDocument/2006/relationships/slideLayout" Target="../slideLayouts/slideLayout90.xml"/><Relationship Id="rId11" Type="http://schemas.openxmlformats.org/officeDocument/2006/relationships/slideLayout" Target="../slideLayouts/slideLayout95.xml"/><Relationship Id="rId5" Type="http://schemas.openxmlformats.org/officeDocument/2006/relationships/slideLayout" Target="../slideLayouts/slideLayout89.xml"/><Relationship Id="rId10" Type="http://schemas.openxmlformats.org/officeDocument/2006/relationships/slideLayout" Target="../slideLayouts/slideLayout94.xml"/><Relationship Id="rId4" Type="http://schemas.openxmlformats.org/officeDocument/2006/relationships/slideLayout" Target="../slideLayouts/slideLayout88.xml"/><Relationship Id="rId9" Type="http://schemas.openxmlformats.org/officeDocument/2006/relationships/slideLayout" Target="../slideLayouts/slideLayout93.xml"/></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104.xml"/><Relationship Id="rId13" Type="http://schemas.openxmlformats.org/officeDocument/2006/relationships/theme" Target="../theme/theme9.xml"/><Relationship Id="rId3" Type="http://schemas.openxmlformats.org/officeDocument/2006/relationships/slideLayout" Target="../slideLayouts/slideLayout99.xml"/><Relationship Id="rId7" Type="http://schemas.openxmlformats.org/officeDocument/2006/relationships/slideLayout" Target="../slideLayouts/slideLayout103.xml"/><Relationship Id="rId12" Type="http://schemas.openxmlformats.org/officeDocument/2006/relationships/slideLayout" Target="../slideLayouts/slideLayout108.xml"/><Relationship Id="rId2" Type="http://schemas.openxmlformats.org/officeDocument/2006/relationships/slideLayout" Target="../slideLayouts/slideLayout98.xml"/><Relationship Id="rId1" Type="http://schemas.openxmlformats.org/officeDocument/2006/relationships/slideLayout" Target="../slideLayouts/slideLayout97.xml"/><Relationship Id="rId6" Type="http://schemas.openxmlformats.org/officeDocument/2006/relationships/slideLayout" Target="../slideLayouts/slideLayout102.xml"/><Relationship Id="rId11" Type="http://schemas.openxmlformats.org/officeDocument/2006/relationships/slideLayout" Target="../slideLayouts/slideLayout107.xml"/><Relationship Id="rId5" Type="http://schemas.openxmlformats.org/officeDocument/2006/relationships/slideLayout" Target="../slideLayouts/slideLayout101.xml"/><Relationship Id="rId10" Type="http://schemas.openxmlformats.org/officeDocument/2006/relationships/slideLayout" Target="../slideLayouts/slideLayout106.xml"/><Relationship Id="rId4" Type="http://schemas.openxmlformats.org/officeDocument/2006/relationships/slideLayout" Target="../slideLayouts/slideLayout100.xml"/><Relationship Id="rId9" Type="http://schemas.openxmlformats.org/officeDocument/2006/relationships/slideLayout" Target="../slideLayouts/slideLayout10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3" name="CustomShape 1"/>
          <p:cNvSpPr/>
          <p:nvPr/>
        </p:nvSpPr>
        <p:spPr>
          <a:xfrm>
            <a:off x="-10800" y="3369600"/>
            <a:ext cx="3721680" cy="143280"/>
          </a:xfrm>
          <a:custGeom>
            <a:avLst/>
            <a:gdLst/>
            <a:ahLst/>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1800" b="0" strike="noStrike" spc="-1">
                <a:solidFill>
                  <a:srgbClr val="000000"/>
                </a:solidFill>
                <a:latin typeface="Lucida Grande"/>
                <a:ea typeface="DejaVu Sans"/>
              </a:rPr>
              <a:t> </a:t>
            </a:r>
            <a:endParaRPr lang="en-IN" sz="1800" b="0" strike="noStrike" spc="-1">
              <a:latin typeface="Arial"/>
            </a:endParaRPr>
          </a:p>
        </p:txBody>
      </p:sp>
      <p:sp>
        <p:nvSpPr>
          <p:cNvPr id="4" name="PlaceHolder 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369" name="CustomShape 1"/>
          <p:cNvSpPr/>
          <p:nvPr/>
        </p:nvSpPr>
        <p:spPr>
          <a:xfrm flipH="1">
            <a:off x="9003600" y="3285720"/>
            <a:ext cx="3190680" cy="145440"/>
          </a:xfrm>
          <a:custGeom>
            <a:avLst/>
            <a:gdLst/>
            <a:ahLst/>
            <a:cxnLst/>
            <a:rect l="l" t="t" r="r" b="b"/>
            <a:pathLst>
              <a:path w="2800350" h="114300">
                <a:moveTo>
                  <a:pt x="7144" y="7144"/>
                </a:moveTo>
                <a:lnTo>
                  <a:pt x="7144" y="115729"/>
                </a:lnTo>
                <a:lnTo>
                  <a:pt x="2726531" y="115729"/>
                </a:lnTo>
                <a:lnTo>
                  <a:pt x="2797969" y="7144"/>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100000"/>
              </a:lnSpc>
            </a:pPr>
            <a:r>
              <a:rPr lang="en-IN" sz="1800" b="0" strike="noStrike" spc="-1">
                <a:solidFill>
                  <a:srgbClr val="000000"/>
                </a:solidFill>
                <a:latin typeface="Lucida Grande"/>
                <a:ea typeface="DejaVu Sans"/>
              </a:rPr>
              <a:t> </a:t>
            </a:r>
            <a:endParaRPr lang="en-IN" sz="1800" b="0" strike="noStrike" spc="-1">
              <a:latin typeface="Arial"/>
            </a:endParaRPr>
          </a:p>
        </p:txBody>
      </p:sp>
      <p:sp>
        <p:nvSpPr>
          <p:cNvPr id="370" name="PlaceHolder 2"/>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371" name="PlaceHolder 3"/>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grpSp>
        <p:nvGrpSpPr>
          <p:cNvPr id="408" name="Group 1"/>
          <p:cNvGrpSpPr/>
          <p:nvPr/>
        </p:nvGrpSpPr>
        <p:grpSpPr>
          <a:xfrm>
            <a:off x="-12600" y="-12600"/>
            <a:ext cx="12216600" cy="6882840"/>
            <a:chOff x="-12600" y="-12600"/>
            <a:chExt cx="12216600" cy="6882840"/>
          </a:xfrm>
        </p:grpSpPr>
        <p:sp>
          <p:nvSpPr>
            <p:cNvPr id="409" name="CustomShape 2"/>
            <p:cNvSpPr/>
            <p:nvPr/>
          </p:nvSpPr>
          <p:spPr>
            <a:xfrm>
              <a:off x="-12600" y="-12600"/>
              <a:ext cx="12216600" cy="6882840"/>
            </a:xfrm>
            <a:custGeom>
              <a:avLst/>
              <a:gdLst/>
              <a:ahLst/>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600">
              <a:noFill/>
            </a:ln>
          </p:spPr>
          <p:style>
            <a:lnRef idx="0">
              <a:scrgbClr r="0" g="0" b="0"/>
            </a:lnRef>
            <a:fillRef idx="0">
              <a:scrgbClr r="0" g="0" b="0"/>
            </a:fillRef>
            <a:effectRef idx="0">
              <a:scrgbClr r="0" g="0" b="0"/>
            </a:effectRef>
            <a:fontRef idx="minor"/>
          </p:style>
        </p:sp>
        <p:sp>
          <p:nvSpPr>
            <p:cNvPr id="410" name="CustomShape 3"/>
            <p:cNvSpPr/>
            <p:nvPr/>
          </p:nvSpPr>
          <p:spPr>
            <a:xfrm>
              <a:off x="4178160" y="-12600"/>
              <a:ext cx="7288920" cy="6882840"/>
            </a:xfrm>
            <a:custGeom>
              <a:avLst/>
              <a:gdLst/>
              <a:ahLst/>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600">
              <a:noFill/>
            </a:ln>
          </p:spPr>
          <p:style>
            <a:lnRef idx="0">
              <a:scrgbClr r="0" g="0" b="0"/>
            </a:lnRef>
            <a:fillRef idx="0">
              <a:scrgbClr r="0" g="0" b="0"/>
            </a:fillRef>
            <a:effectRef idx="0">
              <a:scrgbClr r="0" g="0" b="0"/>
            </a:effectRef>
            <a:fontRef idx="minor"/>
          </p:style>
        </p:sp>
      </p:grpSp>
      <p:sp>
        <p:nvSpPr>
          <p:cNvPr id="411" name="CustomShape 4"/>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412" name="CustomShape 5"/>
          <p:cNvSpPr/>
          <p:nvPr/>
        </p:nvSpPr>
        <p:spPr>
          <a:xfrm>
            <a:off x="-11160" y="1947600"/>
            <a:ext cx="5273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413" name="PlaceHolder 6"/>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14" name="PlaceHolder 7"/>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79" r:id="rId1"/>
    <p:sldLayoutId id="2147483780" r:id="rId2"/>
    <p:sldLayoutId id="2147483781" r:id="rId3"/>
    <p:sldLayoutId id="2147483782" r:id="rId4"/>
    <p:sldLayoutId id="2147483783" r:id="rId5"/>
    <p:sldLayoutId id="2147483784" r:id="rId6"/>
    <p:sldLayoutId id="2147483785" r:id="rId7"/>
    <p:sldLayoutId id="2147483786" r:id="rId8"/>
    <p:sldLayoutId id="2147483787" r:id="rId9"/>
    <p:sldLayoutId id="2147483788" r:id="rId10"/>
    <p:sldLayoutId id="2147483789" r:id="rId11"/>
    <p:sldLayoutId id="214748379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39" name="CustomShape 1"/>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40" name="CustomShape 2"/>
          <p:cNvSpPr/>
          <p:nvPr/>
        </p:nvSpPr>
        <p:spPr>
          <a:xfrm>
            <a:off x="-11160" y="1947600"/>
            <a:ext cx="5273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41" name="PlaceHolder 3"/>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42" name="PlaceHolder 4"/>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79" name="CustomShape 1"/>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80" name="CustomShape 2"/>
          <p:cNvSpPr/>
          <p:nvPr/>
        </p:nvSpPr>
        <p:spPr>
          <a:xfrm>
            <a:off x="-11160" y="1947600"/>
            <a:ext cx="5273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81" name="PlaceHolder 3"/>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82" name="PlaceHolder 4"/>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 id="2147483686"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119" name="CustomShape 1"/>
          <p:cNvSpPr/>
          <p:nvPr/>
        </p:nvSpPr>
        <p:spPr>
          <a:xfrm flipH="1">
            <a:off x="6980040" y="1947600"/>
            <a:ext cx="5219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120" name="CustomShape 2"/>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121" name="PlaceHolder 3"/>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22" name="PlaceHolder 4"/>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 id="2147483699"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grpSp>
        <p:nvGrpSpPr>
          <p:cNvPr id="159" name="Group 1"/>
          <p:cNvGrpSpPr/>
          <p:nvPr/>
        </p:nvGrpSpPr>
        <p:grpSpPr>
          <a:xfrm>
            <a:off x="-12600" y="-12600"/>
            <a:ext cx="12216600" cy="6882840"/>
            <a:chOff x="-12600" y="-12600"/>
            <a:chExt cx="12216600" cy="6882840"/>
          </a:xfrm>
        </p:grpSpPr>
        <p:sp>
          <p:nvSpPr>
            <p:cNvPr id="160" name="CustomShape 2"/>
            <p:cNvSpPr/>
            <p:nvPr/>
          </p:nvSpPr>
          <p:spPr>
            <a:xfrm>
              <a:off x="-12600" y="-12600"/>
              <a:ext cx="12216600" cy="6882840"/>
            </a:xfrm>
            <a:custGeom>
              <a:avLst/>
              <a:gdLst/>
              <a:ahLst/>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600">
              <a:noFill/>
            </a:ln>
          </p:spPr>
          <p:style>
            <a:lnRef idx="0">
              <a:scrgbClr r="0" g="0" b="0"/>
            </a:lnRef>
            <a:fillRef idx="0">
              <a:scrgbClr r="0" g="0" b="0"/>
            </a:fillRef>
            <a:effectRef idx="0">
              <a:scrgbClr r="0" g="0" b="0"/>
            </a:effectRef>
            <a:fontRef idx="minor"/>
          </p:style>
        </p:sp>
        <p:sp>
          <p:nvSpPr>
            <p:cNvPr id="161" name="CustomShape 3"/>
            <p:cNvSpPr/>
            <p:nvPr/>
          </p:nvSpPr>
          <p:spPr>
            <a:xfrm>
              <a:off x="4178160" y="-12600"/>
              <a:ext cx="7288920" cy="6882840"/>
            </a:xfrm>
            <a:custGeom>
              <a:avLst/>
              <a:gdLst/>
              <a:ahLst/>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600">
              <a:noFill/>
            </a:ln>
          </p:spPr>
          <p:style>
            <a:lnRef idx="0">
              <a:scrgbClr r="0" g="0" b="0"/>
            </a:lnRef>
            <a:fillRef idx="0">
              <a:scrgbClr r="0" g="0" b="0"/>
            </a:fillRef>
            <a:effectRef idx="0">
              <a:scrgbClr r="0" g="0" b="0"/>
            </a:effectRef>
            <a:fontRef idx="minor"/>
          </p:style>
        </p:sp>
      </p:grpSp>
      <p:sp>
        <p:nvSpPr>
          <p:cNvPr id="162" name="CustomShape 4"/>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163" name="CustomShape 5"/>
          <p:cNvSpPr/>
          <p:nvPr/>
        </p:nvSpPr>
        <p:spPr>
          <a:xfrm>
            <a:off x="-11160" y="1947600"/>
            <a:ext cx="5273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164" name="PlaceHolder 6"/>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165" name="PlaceHolder 7"/>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 id="214748371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grpSp>
        <p:nvGrpSpPr>
          <p:cNvPr id="202" name="Group 1"/>
          <p:cNvGrpSpPr/>
          <p:nvPr/>
        </p:nvGrpSpPr>
        <p:grpSpPr>
          <a:xfrm>
            <a:off x="-12600" y="-12600"/>
            <a:ext cx="12216600" cy="6882840"/>
            <a:chOff x="-12600" y="-12600"/>
            <a:chExt cx="12216600" cy="6882840"/>
          </a:xfrm>
        </p:grpSpPr>
        <p:sp>
          <p:nvSpPr>
            <p:cNvPr id="203" name="CustomShape 2"/>
            <p:cNvSpPr/>
            <p:nvPr/>
          </p:nvSpPr>
          <p:spPr>
            <a:xfrm>
              <a:off x="-12600" y="-12600"/>
              <a:ext cx="12216600" cy="6882840"/>
            </a:xfrm>
            <a:custGeom>
              <a:avLst/>
              <a:gdLst/>
              <a:ahLst/>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600">
              <a:noFill/>
            </a:ln>
          </p:spPr>
          <p:style>
            <a:lnRef idx="0">
              <a:scrgbClr r="0" g="0" b="0"/>
            </a:lnRef>
            <a:fillRef idx="0">
              <a:scrgbClr r="0" g="0" b="0"/>
            </a:fillRef>
            <a:effectRef idx="0">
              <a:scrgbClr r="0" g="0" b="0"/>
            </a:effectRef>
            <a:fontRef idx="minor"/>
          </p:style>
        </p:sp>
        <p:sp>
          <p:nvSpPr>
            <p:cNvPr id="204" name="CustomShape 3"/>
            <p:cNvSpPr/>
            <p:nvPr/>
          </p:nvSpPr>
          <p:spPr>
            <a:xfrm>
              <a:off x="542160" y="-12600"/>
              <a:ext cx="7288920" cy="6882840"/>
            </a:xfrm>
            <a:custGeom>
              <a:avLst/>
              <a:gdLst/>
              <a:ahLst/>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600">
              <a:noFill/>
            </a:ln>
          </p:spPr>
          <p:style>
            <a:lnRef idx="0">
              <a:scrgbClr r="0" g="0" b="0"/>
            </a:lnRef>
            <a:fillRef idx="0">
              <a:scrgbClr r="0" g="0" b="0"/>
            </a:fillRef>
            <a:effectRef idx="0">
              <a:scrgbClr r="0" g="0" b="0"/>
            </a:effectRef>
            <a:fontRef idx="minor"/>
          </p:style>
        </p:sp>
      </p:grpSp>
      <p:sp>
        <p:nvSpPr>
          <p:cNvPr id="205" name="CustomShape 4"/>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206" name="CustomShape 5"/>
          <p:cNvSpPr/>
          <p:nvPr/>
        </p:nvSpPr>
        <p:spPr>
          <a:xfrm>
            <a:off x="-11160" y="2899800"/>
            <a:ext cx="2627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207" name="PlaceHolder 6"/>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08" name="PlaceHolder 7"/>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grpSp>
        <p:nvGrpSpPr>
          <p:cNvPr id="245" name="Group 1"/>
          <p:cNvGrpSpPr/>
          <p:nvPr/>
        </p:nvGrpSpPr>
        <p:grpSpPr>
          <a:xfrm>
            <a:off x="-12600" y="-12600"/>
            <a:ext cx="12216600" cy="6882840"/>
            <a:chOff x="-12600" y="-12600"/>
            <a:chExt cx="12216600" cy="6882840"/>
          </a:xfrm>
        </p:grpSpPr>
        <p:sp>
          <p:nvSpPr>
            <p:cNvPr id="246" name="CustomShape 2"/>
            <p:cNvSpPr/>
            <p:nvPr/>
          </p:nvSpPr>
          <p:spPr>
            <a:xfrm>
              <a:off x="-12600" y="-12600"/>
              <a:ext cx="12216600" cy="6882840"/>
            </a:xfrm>
            <a:custGeom>
              <a:avLst/>
              <a:gdLst/>
              <a:ahLst/>
              <a:cxnLst/>
              <a:rect l="l" t="t" r="r" b="b"/>
              <a:pathLst>
                <a:path w="12217400" h="6883400">
                  <a:moveTo>
                    <a:pt x="12700" y="12700"/>
                  </a:moveTo>
                  <a:lnTo>
                    <a:pt x="12700" y="6870700"/>
                  </a:lnTo>
                  <a:lnTo>
                    <a:pt x="12205970" y="6870700"/>
                  </a:lnTo>
                  <a:lnTo>
                    <a:pt x="12205970" y="12700"/>
                  </a:lnTo>
                  <a:lnTo>
                    <a:pt x="12700" y="12700"/>
                  </a:lnTo>
                  <a:close/>
                </a:path>
              </a:pathLst>
            </a:custGeom>
            <a:solidFill>
              <a:schemeClr val="accent6"/>
            </a:solidFill>
            <a:ln w="12600">
              <a:noFill/>
            </a:ln>
          </p:spPr>
          <p:style>
            <a:lnRef idx="0">
              <a:scrgbClr r="0" g="0" b="0"/>
            </a:lnRef>
            <a:fillRef idx="0">
              <a:scrgbClr r="0" g="0" b="0"/>
            </a:fillRef>
            <a:effectRef idx="0">
              <a:scrgbClr r="0" g="0" b="0"/>
            </a:effectRef>
            <a:fontRef idx="minor"/>
          </p:style>
        </p:sp>
        <p:sp>
          <p:nvSpPr>
            <p:cNvPr id="247" name="CustomShape 3"/>
            <p:cNvSpPr/>
            <p:nvPr/>
          </p:nvSpPr>
          <p:spPr>
            <a:xfrm>
              <a:off x="4178160" y="-12600"/>
              <a:ext cx="7288920" cy="6882840"/>
            </a:xfrm>
            <a:custGeom>
              <a:avLst/>
              <a:gdLst/>
              <a:ahLst/>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600">
              <a:noFill/>
            </a:ln>
          </p:spPr>
          <p:style>
            <a:lnRef idx="0">
              <a:scrgbClr r="0" g="0" b="0"/>
            </a:lnRef>
            <a:fillRef idx="0">
              <a:scrgbClr r="0" g="0" b="0"/>
            </a:fillRef>
            <a:effectRef idx="0">
              <a:scrgbClr r="0" g="0" b="0"/>
            </a:effectRef>
            <a:fontRef idx="minor"/>
          </p:style>
        </p:sp>
      </p:grpSp>
      <p:sp>
        <p:nvSpPr>
          <p:cNvPr id="248" name="CustomShape 4"/>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249" name="CustomShape 5"/>
          <p:cNvSpPr/>
          <p:nvPr/>
        </p:nvSpPr>
        <p:spPr>
          <a:xfrm>
            <a:off x="-11160" y="2899800"/>
            <a:ext cx="2627280" cy="72360"/>
          </a:xfrm>
          <a:custGeom>
            <a:avLst/>
            <a:gdLst/>
            <a:ahLst/>
            <a:cxnLst/>
            <a:rect l="l" t="t" r="r" b="b"/>
            <a:pathLst>
              <a:path w="5056083" h="73099">
                <a:moveTo>
                  <a:pt x="9138" y="9137"/>
                </a:moveTo>
                <a:lnTo>
                  <a:pt x="9138" y="67617"/>
                </a:lnTo>
                <a:lnTo>
                  <a:pt x="5018925" y="67617"/>
                </a:lnTo>
                <a:lnTo>
                  <a:pt x="5057911" y="9137"/>
                </a:lnTo>
                <a:close/>
              </a:path>
            </a:pathLst>
          </a:custGeom>
          <a:solidFill>
            <a:schemeClr val="bg2">
              <a:alpha val="70000"/>
            </a:schemeClr>
          </a:solidFill>
          <a:ln w="9360">
            <a:noFill/>
          </a:ln>
        </p:spPr>
        <p:style>
          <a:lnRef idx="0">
            <a:scrgbClr r="0" g="0" b="0"/>
          </a:lnRef>
          <a:fillRef idx="0">
            <a:scrgbClr r="0" g="0" b="0"/>
          </a:fillRef>
          <a:effectRef idx="0">
            <a:scrgbClr r="0" g="0" b="0"/>
          </a:effectRef>
          <a:fontRef idx="minor"/>
        </p:style>
      </p:sp>
      <p:sp>
        <p:nvSpPr>
          <p:cNvPr id="250" name="PlaceHolder 6"/>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51" name="PlaceHolder 7"/>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288" name="CustomShape 1"/>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289" name="CustomShape 2"/>
          <p:cNvSpPr/>
          <p:nvPr/>
        </p:nvSpPr>
        <p:spPr>
          <a:xfrm>
            <a:off x="327600" y="3002400"/>
            <a:ext cx="183960" cy="368640"/>
          </a:xfrm>
          <a:prstGeom prst="rect">
            <a:avLst/>
          </a:prstGeom>
          <a:noFill/>
          <a:ln>
            <a:noFill/>
          </a:ln>
        </p:spPr>
        <p:style>
          <a:lnRef idx="0">
            <a:scrgbClr r="0" g="0" b="0"/>
          </a:lnRef>
          <a:fillRef idx="0">
            <a:scrgbClr r="0" g="0" b="0"/>
          </a:fillRef>
          <a:effectRef idx="0">
            <a:scrgbClr r="0" g="0" b="0"/>
          </a:effectRef>
          <a:fontRef idx="minor"/>
        </p:style>
      </p:sp>
      <p:sp>
        <p:nvSpPr>
          <p:cNvPr id="290" name="PlaceHolder 3"/>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291" name="PlaceHolder 4"/>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40" r:id="rId1"/>
    <p:sldLayoutId id="2147483741" r:id="rId2"/>
    <p:sldLayoutId id="2147483742" r:id="rId3"/>
    <p:sldLayoutId id="2147483743" r:id="rId4"/>
    <p:sldLayoutId id="2147483744" r:id="rId5"/>
    <p:sldLayoutId id="2147483745" r:id="rId6"/>
    <p:sldLayoutId id="2147483746" r:id="rId7"/>
    <p:sldLayoutId id="2147483747" r:id="rId8"/>
    <p:sldLayoutId id="2147483748" r:id="rId9"/>
    <p:sldLayoutId id="2147483749" r:id="rId10"/>
    <p:sldLayoutId id="2147483750" r:id="rId11"/>
    <p:sldLayoutId id="2147483751"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rgbClr val="00111F"/>
        </a:solidFill>
        <a:effectLst/>
      </p:bgPr>
    </p:bg>
    <p:spTree>
      <p:nvGrpSpPr>
        <p:cNvPr id="1" name=""/>
        <p:cNvGrpSpPr/>
        <p:nvPr/>
      </p:nvGrpSpPr>
      <p:grpSpPr>
        <a:xfrm>
          <a:off x="0" y="0"/>
          <a:ext cx="0" cy="0"/>
          <a:chOff x="0" y="0"/>
          <a:chExt cx="0" cy="0"/>
        </a:xfrm>
      </p:grpSpPr>
      <p:sp>
        <p:nvSpPr>
          <p:cNvPr id="328" name="CustomShape 1"/>
          <p:cNvSpPr/>
          <p:nvPr/>
        </p:nvSpPr>
        <p:spPr>
          <a:xfrm>
            <a:off x="0" y="0"/>
            <a:ext cx="12191400" cy="6857280"/>
          </a:xfrm>
          <a:prstGeom prst="rect">
            <a:avLst/>
          </a:prstGeom>
          <a:solidFill>
            <a:schemeClr val="accent6"/>
          </a:solidFill>
          <a:ln w="12600">
            <a:noFill/>
          </a:ln>
        </p:spPr>
        <p:style>
          <a:lnRef idx="0">
            <a:scrgbClr r="0" g="0" b="0"/>
          </a:lnRef>
          <a:fillRef idx="0">
            <a:scrgbClr r="0" g="0" b="0"/>
          </a:fillRef>
          <a:effectRef idx="0">
            <a:scrgbClr r="0" g="0" b="0"/>
          </a:effectRef>
          <a:fontRef idx="minor"/>
        </p:style>
      </p:sp>
      <p:sp>
        <p:nvSpPr>
          <p:cNvPr id="329" name="CustomShape 2"/>
          <p:cNvSpPr/>
          <p:nvPr/>
        </p:nvSpPr>
        <p:spPr>
          <a:xfrm>
            <a:off x="2445840" y="-12600"/>
            <a:ext cx="7288920" cy="6882840"/>
          </a:xfrm>
          <a:custGeom>
            <a:avLst/>
            <a:gdLst/>
            <a:ahLst/>
            <a:cxnLst/>
            <a:rect l="l" t="t" r="r" b="b"/>
            <a:pathLst>
              <a:path w="7289800" h="6883400">
                <a:moveTo>
                  <a:pt x="5063490" y="12700"/>
                </a:moveTo>
                <a:lnTo>
                  <a:pt x="2499360" y="6870700"/>
                </a:lnTo>
                <a:lnTo>
                  <a:pt x="4721860" y="6870700"/>
                </a:lnTo>
                <a:lnTo>
                  <a:pt x="7285990" y="12700"/>
                </a:lnTo>
                <a:lnTo>
                  <a:pt x="5063490" y="12700"/>
                </a:lnTo>
                <a:close/>
                <a:moveTo>
                  <a:pt x="12700" y="6870700"/>
                </a:moveTo>
                <a:lnTo>
                  <a:pt x="2235200" y="6870700"/>
                </a:lnTo>
                <a:lnTo>
                  <a:pt x="4799331" y="12700"/>
                </a:lnTo>
                <a:lnTo>
                  <a:pt x="2576830" y="12700"/>
                </a:lnTo>
                <a:lnTo>
                  <a:pt x="12700" y="6870700"/>
                </a:lnTo>
                <a:close/>
              </a:path>
            </a:pathLst>
          </a:custGeom>
          <a:solidFill>
            <a:schemeClr val="bg2">
              <a:alpha val="15000"/>
            </a:schemeClr>
          </a:solidFill>
          <a:ln w="12600">
            <a:noFill/>
          </a:ln>
        </p:spPr>
        <p:style>
          <a:lnRef idx="0">
            <a:scrgbClr r="0" g="0" b="0"/>
          </a:lnRef>
          <a:fillRef idx="0">
            <a:scrgbClr r="0" g="0" b="0"/>
          </a:fillRef>
          <a:effectRef idx="0">
            <a:scrgbClr r="0" g="0" b="0"/>
          </a:effectRef>
          <a:fontRef idx="minor"/>
        </p:style>
      </p:sp>
      <p:sp>
        <p:nvSpPr>
          <p:cNvPr id="330" name="CustomShape 3"/>
          <p:cNvSpPr/>
          <p:nvPr/>
        </p:nvSpPr>
        <p:spPr>
          <a:xfrm>
            <a:off x="11292480" y="6103080"/>
            <a:ext cx="910080" cy="143280"/>
          </a:xfrm>
          <a:custGeom>
            <a:avLst/>
            <a:gdLst/>
            <a:ahLst/>
            <a:cxnLst/>
            <a:rect l="l" t="t" r="r" b="b"/>
            <a:pathLst>
              <a:path w="695325" h="114300">
                <a:moveTo>
                  <a:pt x="689134" y="7144"/>
                </a:moveTo>
                <a:lnTo>
                  <a:pt x="689134" y="115729"/>
                </a:lnTo>
                <a:lnTo>
                  <a:pt x="78581" y="115729"/>
                </a:lnTo>
                <a:lnTo>
                  <a:pt x="7144" y="7144"/>
                </a:lnTo>
                <a:close/>
              </a:path>
            </a:pathLst>
          </a:custGeom>
          <a:solidFill>
            <a:schemeClr val="bg2"/>
          </a:solidFill>
          <a:ln w="9360">
            <a:noFill/>
          </a:ln>
        </p:spPr>
        <p:style>
          <a:lnRef idx="0">
            <a:scrgbClr r="0" g="0" b="0"/>
          </a:lnRef>
          <a:fillRef idx="0">
            <a:scrgbClr r="0" g="0" b="0"/>
          </a:fillRef>
          <a:effectRef idx="0">
            <a:scrgbClr r="0" g="0" b="0"/>
          </a:effectRef>
          <a:fontRef idx="minor"/>
        </p:style>
      </p:sp>
      <p:sp>
        <p:nvSpPr>
          <p:cNvPr id="331" name="PlaceHolder 4"/>
          <p:cNvSpPr>
            <a:spLocks noGrp="1"/>
          </p:cNvSpPr>
          <p:nvPr>
            <p:ph type="title"/>
          </p:nvPr>
        </p:nvSpPr>
        <p:spPr>
          <a:xfrm>
            <a:off x="609480" y="273600"/>
            <a:ext cx="10972440" cy="1144800"/>
          </a:xfrm>
          <a:prstGeom prst="rect">
            <a:avLst/>
          </a:prstGeom>
        </p:spPr>
        <p:txBody>
          <a:bodyPr lIns="0" tIns="0" rIns="0" bIns="0" anchor="ctr">
            <a:noAutofit/>
          </a:bodyPr>
          <a:lstStyle/>
          <a:p>
            <a:pPr algn="ctr"/>
            <a:r>
              <a:rPr lang="en-IN" sz="4400" b="0" strike="noStrike" spc="-1">
                <a:latin typeface="Arial"/>
              </a:rPr>
              <a:t>Click to edit the title text format</a:t>
            </a:r>
          </a:p>
        </p:txBody>
      </p:sp>
      <p:sp>
        <p:nvSpPr>
          <p:cNvPr id="332" name="PlaceHolder 5"/>
          <p:cNvSpPr>
            <a:spLocks noGrp="1"/>
          </p:cNvSpPr>
          <p:nvPr>
            <p:ph type="body"/>
          </p:nvPr>
        </p:nvSpPr>
        <p:spPr>
          <a:xfrm>
            <a:off x="609480" y="1604520"/>
            <a:ext cx="10972440" cy="3977280"/>
          </a:xfrm>
          <a:prstGeom prst="rect">
            <a:avLst/>
          </a:prstGeom>
        </p:spPr>
        <p:txBody>
          <a:bodyPr lIns="0" tIns="0" rIns="0" bIns="0">
            <a:normAutofit/>
          </a:bodyPr>
          <a:lstStyle/>
          <a:p>
            <a:pPr marL="432000" indent="-324000">
              <a:spcBef>
                <a:spcPts val="1417"/>
              </a:spcBef>
              <a:buClr>
                <a:srgbClr val="FFFFFF"/>
              </a:buClr>
              <a:buSzPct val="45000"/>
              <a:buFont typeface="Wingdings" charset="2"/>
              <a:buChar char=""/>
            </a:pPr>
            <a:r>
              <a:rPr lang="en-IN" sz="3200" b="0" strike="noStrike" spc="-1">
                <a:latin typeface="Arial"/>
              </a:rPr>
              <a:t>Click to edit the outline text format</a:t>
            </a:r>
          </a:p>
          <a:p>
            <a:pPr marL="864000" lvl="1" indent="-324000">
              <a:spcBef>
                <a:spcPts val="1134"/>
              </a:spcBef>
              <a:buClr>
                <a:srgbClr val="FFFFFF"/>
              </a:buClr>
              <a:buSzPct val="75000"/>
              <a:buFont typeface="Symbol" charset="2"/>
              <a:buChar char=""/>
            </a:pPr>
            <a:r>
              <a:rPr lang="en-IN" sz="2800" b="0" strike="noStrike" spc="-1">
                <a:latin typeface="Arial"/>
              </a:rPr>
              <a:t>Second Outline Level</a:t>
            </a:r>
          </a:p>
          <a:p>
            <a:pPr marL="1296000" lvl="2" indent="-288000">
              <a:spcBef>
                <a:spcPts val="850"/>
              </a:spcBef>
              <a:buClr>
                <a:srgbClr val="FFFFFF"/>
              </a:buClr>
              <a:buSzPct val="45000"/>
              <a:buFont typeface="Wingdings" charset="2"/>
              <a:buChar char=""/>
            </a:pPr>
            <a:r>
              <a:rPr lang="en-IN" sz="2400" b="0" strike="noStrike" spc="-1">
                <a:latin typeface="Arial"/>
              </a:rPr>
              <a:t>Third Outline Level</a:t>
            </a:r>
          </a:p>
          <a:p>
            <a:pPr marL="1728000" lvl="3" indent="-216000">
              <a:spcBef>
                <a:spcPts val="567"/>
              </a:spcBef>
              <a:buClr>
                <a:srgbClr val="FFFFFF"/>
              </a:buClr>
              <a:buSzPct val="75000"/>
              <a:buFont typeface="Symbol" charset="2"/>
              <a:buChar char=""/>
            </a:pPr>
            <a:r>
              <a:rPr lang="en-IN" sz="2000" b="0" strike="noStrike" spc="-1">
                <a:latin typeface="Arial"/>
              </a:rPr>
              <a:t>Fourth Outline Level</a:t>
            </a:r>
          </a:p>
          <a:p>
            <a:pPr marL="2160000" lvl="4" indent="-216000">
              <a:spcBef>
                <a:spcPts val="283"/>
              </a:spcBef>
              <a:buClr>
                <a:srgbClr val="FFFFFF"/>
              </a:buClr>
              <a:buSzPct val="45000"/>
              <a:buFont typeface="Wingdings" charset="2"/>
              <a:buChar char=""/>
            </a:pPr>
            <a:r>
              <a:rPr lang="en-IN" sz="2000" b="0" strike="noStrike" spc="-1">
                <a:latin typeface="Arial"/>
              </a:rPr>
              <a:t>Fifth Outline Level</a:t>
            </a:r>
          </a:p>
          <a:p>
            <a:pPr marL="2592000" lvl="5" indent="-216000">
              <a:spcBef>
                <a:spcPts val="283"/>
              </a:spcBef>
              <a:buClr>
                <a:srgbClr val="FFFFFF"/>
              </a:buClr>
              <a:buSzPct val="45000"/>
              <a:buFont typeface="Wingdings" charset="2"/>
              <a:buChar char=""/>
            </a:pPr>
            <a:r>
              <a:rPr lang="en-IN" sz="2000" b="0" strike="noStrike" spc="-1">
                <a:latin typeface="Arial"/>
              </a:rPr>
              <a:t>Sixth Outline Level</a:t>
            </a:r>
          </a:p>
          <a:p>
            <a:pPr marL="3024000" lvl="6" indent="-216000">
              <a:spcBef>
                <a:spcPts val="283"/>
              </a:spcBef>
              <a:buClr>
                <a:srgbClr val="FFFFFF"/>
              </a:buClr>
              <a:buSzPct val="45000"/>
              <a:buFont typeface="Wingdings" charset="2"/>
              <a:buChar char=""/>
            </a:pPr>
            <a:r>
              <a:rPr lang="en-IN" sz="2000" b="0" strike="noStrike" spc="-1">
                <a:latin typeface="Arial"/>
              </a:rPr>
              <a:t>Seventh Outline Level</a:t>
            </a:r>
          </a:p>
        </p:txBody>
      </p:sp>
    </p:spTree>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5.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5.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7.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5.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109.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9.xml"/></Relationships>
</file>

<file path=ppt/slides/_rels/slide7.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7.xml"/></Relationships>
</file>

<file path=ppt/slides/_rels/slide8.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6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1" name="Picture Placeholder 18"/>
          <p:cNvPicPr/>
          <p:nvPr/>
        </p:nvPicPr>
        <p:blipFill>
          <a:blip r:embed="rId2"/>
          <a:srcRect l="-47" t="6766" r="19844" b="3091"/>
          <a:stretch/>
        </p:blipFill>
        <p:spPr>
          <a:xfrm>
            <a:off x="3033360" y="0"/>
            <a:ext cx="9154800" cy="6857280"/>
          </a:xfrm>
          <a:prstGeom prst="rect">
            <a:avLst/>
          </a:prstGeom>
          <a:ln>
            <a:noFill/>
          </a:ln>
        </p:spPr>
      </p:pic>
      <p:sp>
        <p:nvSpPr>
          <p:cNvPr id="452" name="CustomShape 1"/>
          <p:cNvSpPr/>
          <p:nvPr/>
        </p:nvSpPr>
        <p:spPr>
          <a:xfrm>
            <a:off x="770040" y="1096200"/>
            <a:ext cx="10510200" cy="228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7000" b="1" strike="noStrike" spc="-1" dirty="0">
                <a:solidFill>
                  <a:srgbClr val="FFFFFF"/>
                </a:solidFill>
                <a:latin typeface="Verdana"/>
              </a:rPr>
              <a:t>Prediction of exact niche Using Bank Data</a:t>
            </a:r>
            <a:endParaRPr lang="en-IN" sz="7000" b="0" strike="noStrike" spc="-1" dirty="0">
              <a:latin typeface="Arial"/>
            </a:endParaRPr>
          </a:p>
        </p:txBody>
      </p:sp>
      <p:sp>
        <p:nvSpPr>
          <p:cNvPr id="453" name="CustomShape 2"/>
          <p:cNvSpPr/>
          <p:nvPr/>
        </p:nvSpPr>
        <p:spPr>
          <a:xfrm>
            <a:off x="770040" y="3773520"/>
            <a:ext cx="10089720" cy="1101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spcBef>
                <a:spcPts val="1001"/>
              </a:spcBef>
            </a:pPr>
            <a:endParaRPr lang="en-IN" sz="1800" b="0" strike="noStrike" spc="-1">
              <a:latin typeface="Arial"/>
            </a:endParaRPr>
          </a:p>
          <a:p>
            <a:pPr>
              <a:lnSpc>
                <a:spcPct val="90000"/>
              </a:lnSpc>
              <a:spcBef>
                <a:spcPts val="1001"/>
              </a:spcBef>
            </a:pPr>
            <a:r>
              <a:rPr lang="en-IN" sz="3500" b="0" strike="noStrike" spc="-1">
                <a:solidFill>
                  <a:srgbClr val="FFCD00"/>
                </a:solidFill>
                <a:latin typeface="Lucida Grande"/>
              </a:rPr>
              <a:t>Using ML Algorithms</a:t>
            </a:r>
            <a:endParaRPr lang="en-IN" sz="3500" b="0" strike="noStrike" spc="-1">
              <a:latin typeface="Arial"/>
            </a:endParaRPr>
          </a:p>
        </p:txBody>
      </p:sp>
      <p:sp>
        <p:nvSpPr>
          <p:cNvPr id="454" name="CustomShape 3"/>
          <p:cNvSpPr/>
          <p:nvPr/>
        </p:nvSpPr>
        <p:spPr>
          <a:xfrm>
            <a:off x="770040" y="5105520"/>
            <a:ext cx="4366800" cy="323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spcBef>
                <a:spcPts val="1001"/>
              </a:spcBef>
            </a:pPr>
            <a:r>
              <a:rPr lang="en-IN" sz="2200" b="0" strike="noStrike" spc="-1">
                <a:solidFill>
                  <a:srgbClr val="00AEDE"/>
                </a:solidFill>
                <a:latin typeface="Lucida Grande"/>
              </a:rPr>
              <a:t>June	</a:t>
            </a:r>
            <a:endParaRPr lang="en-IN" sz="2200" b="0" strike="noStrike" spc="-1">
              <a:latin typeface="Arial"/>
            </a:endParaRPr>
          </a:p>
        </p:txBody>
      </p:sp>
      <p:sp>
        <p:nvSpPr>
          <p:cNvPr id="455" name="CustomShape 4"/>
          <p:cNvSpPr/>
          <p:nvPr/>
        </p:nvSpPr>
        <p:spPr>
          <a:xfrm>
            <a:off x="770040" y="5451840"/>
            <a:ext cx="4366800" cy="3236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spcBef>
                <a:spcPts val="1001"/>
              </a:spcBef>
            </a:pPr>
            <a:r>
              <a:rPr lang="en-IN" sz="2200" b="1" strike="noStrike" spc="-1">
                <a:solidFill>
                  <a:srgbClr val="00AEDE"/>
                </a:solidFill>
                <a:latin typeface="Lucida Grande"/>
              </a:rPr>
              <a:t>2019</a:t>
            </a:r>
            <a:endParaRPr lang="en-IN" sz="2200" b="0" strike="noStrike" spc="-1">
              <a:latin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 name="CustomShape 1"/>
          <p:cNvSpPr/>
          <p:nvPr/>
        </p:nvSpPr>
        <p:spPr>
          <a:xfrm>
            <a:off x="774000" y="1317240"/>
            <a:ext cx="2824920" cy="1523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INCOME TABLE</a:t>
            </a:r>
            <a:endParaRPr lang="en-IN" sz="4000" b="0" strike="noStrike" spc="-1">
              <a:latin typeface="Arial"/>
            </a:endParaRPr>
          </a:p>
        </p:txBody>
      </p:sp>
      <p:sp>
        <p:nvSpPr>
          <p:cNvPr id="489" name="CustomShape 2"/>
          <p:cNvSpPr/>
          <p:nvPr/>
        </p:nvSpPr>
        <p:spPr>
          <a:xfrm>
            <a:off x="774000" y="3198240"/>
            <a:ext cx="2824920" cy="2153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nSpc>
                <a:spcPct val="90000"/>
              </a:lnSpc>
              <a:spcBef>
                <a:spcPts val="1001"/>
              </a:spcBef>
            </a:pPr>
            <a:r>
              <a:rPr lang="en-IN" sz="2200" b="0" strike="noStrike" spc="-1">
                <a:solidFill>
                  <a:srgbClr val="FFCD00"/>
                </a:solidFill>
                <a:latin typeface="Lucida Grande"/>
              </a:rPr>
              <a:t>Classify the people on the basis of their income.</a:t>
            </a:r>
            <a:endParaRPr lang="en-IN" sz="2200" b="0" strike="noStrike" spc="-1">
              <a:latin typeface="Arial"/>
            </a:endParaRPr>
          </a:p>
        </p:txBody>
      </p:sp>
      <p:graphicFrame>
        <p:nvGraphicFramePr>
          <p:cNvPr id="490" name="Table 3"/>
          <p:cNvGraphicFramePr/>
          <p:nvPr/>
        </p:nvGraphicFramePr>
        <p:xfrm>
          <a:off x="4670280" y="1649880"/>
          <a:ext cx="6588000" cy="4078800"/>
        </p:xfrm>
        <a:graphic>
          <a:graphicData uri="http://schemas.openxmlformats.org/drawingml/2006/table">
            <a:tbl>
              <a:tblPr/>
              <a:tblGrid>
                <a:gridCol w="2484000">
                  <a:extLst>
                    <a:ext uri="{9D8B030D-6E8A-4147-A177-3AD203B41FA5}">
                      <a16:colId xmlns:a16="http://schemas.microsoft.com/office/drawing/2014/main" val="20000"/>
                    </a:ext>
                  </a:extLst>
                </a:gridCol>
                <a:gridCol w="1368000">
                  <a:extLst>
                    <a:ext uri="{9D8B030D-6E8A-4147-A177-3AD203B41FA5}">
                      <a16:colId xmlns:a16="http://schemas.microsoft.com/office/drawing/2014/main" val="20001"/>
                    </a:ext>
                  </a:extLst>
                </a:gridCol>
                <a:gridCol w="1368000">
                  <a:extLst>
                    <a:ext uri="{9D8B030D-6E8A-4147-A177-3AD203B41FA5}">
                      <a16:colId xmlns:a16="http://schemas.microsoft.com/office/drawing/2014/main" val="20002"/>
                    </a:ext>
                  </a:extLst>
                </a:gridCol>
                <a:gridCol w="1368000">
                  <a:extLst>
                    <a:ext uri="{9D8B030D-6E8A-4147-A177-3AD203B41FA5}">
                      <a16:colId xmlns:a16="http://schemas.microsoft.com/office/drawing/2014/main" val="20003"/>
                    </a:ext>
                  </a:extLst>
                </a:gridCol>
              </a:tblGrid>
              <a:tr h="370800">
                <a:tc>
                  <a:txBody>
                    <a:bodyPr/>
                    <a:lstStyle/>
                    <a:p>
                      <a:endParaRPr lang="en-US"/>
                    </a:p>
                  </a:txBody>
                  <a:tcPr>
                    <a:lnL w="6480">
                      <a:noFill/>
                    </a:lnL>
                    <a:lnR w="6480">
                      <a:noFill/>
                    </a:lnR>
                    <a:lnT w="6480">
                      <a:noFill/>
                    </a:lnT>
                    <a:lnB w="12240">
                      <a:noFill/>
                    </a:lnB>
                    <a:solidFill>
                      <a:srgbClr val="FF9D00"/>
                    </a:solidFill>
                  </a:tcPr>
                </a:tc>
                <a:tc>
                  <a:txBody>
                    <a:bodyPr/>
                    <a:lstStyle/>
                    <a:p>
                      <a:endParaRPr lang="en-US"/>
                    </a:p>
                  </a:txBody>
                  <a:tcPr marL="91800" marR="91800">
                    <a:lnL w="6480">
                      <a:noFill/>
                    </a:lnL>
                    <a:lnR w="6480">
                      <a:noFill/>
                    </a:lnR>
                    <a:lnT w="6480">
                      <a:noFill/>
                    </a:lnT>
                    <a:lnB w="12240">
                      <a:noFill/>
                    </a:lnB>
                    <a:solidFill>
                      <a:srgbClr val="FFCD00"/>
                    </a:solidFill>
                  </a:tcPr>
                </a:tc>
                <a:tc>
                  <a:txBody>
                    <a:bodyPr/>
                    <a:lstStyle/>
                    <a:p>
                      <a:endParaRPr lang="en-US"/>
                    </a:p>
                  </a:txBody>
                  <a:tcPr marL="91800" marR="91800">
                    <a:lnL w="6480">
                      <a:noFill/>
                    </a:lnL>
                    <a:lnR w="6480">
                      <a:noFill/>
                    </a:lnR>
                    <a:lnT w="6480">
                      <a:noFill/>
                    </a:lnT>
                    <a:lnB w="12240">
                      <a:noFill/>
                    </a:lnB>
                    <a:solidFill>
                      <a:srgbClr val="FFCD00"/>
                    </a:solidFill>
                  </a:tcPr>
                </a:tc>
                <a:tc>
                  <a:txBody>
                    <a:bodyPr/>
                    <a:lstStyle/>
                    <a:p>
                      <a:endParaRPr lang="en-US"/>
                    </a:p>
                  </a:txBody>
                  <a:tcPr marL="91800" marR="91800">
                    <a:lnL w="6480">
                      <a:noFill/>
                    </a:lnL>
                    <a:lnR w="6480">
                      <a:noFill/>
                    </a:lnR>
                    <a:lnT w="6480">
                      <a:noFill/>
                    </a:lnT>
                    <a:lnB w="12240">
                      <a:noFill/>
                    </a:lnB>
                    <a:solidFill>
                      <a:srgbClr val="FFCD00"/>
                    </a:solidFill>
                  </a:tcPr>
                </a:tc>
                <a:extLst>
                  <a:ext uri="{0D108BD9-81ED-4DB2-BD59-A6C34878D82A}">
                    <a16:rowId xmlns:a16="http://schemas.microsoft.com/office/drawing/2014/main" val="10000"/>
                  </a:ext>
                </a:extLst>
              </a:tr>
              <a:tr h="370800">
                <a:tc>
                  <a:txBody>
                    <a:bodyPr/>
                    <a:lstStyle/>
                    <a:p>
                      <a:endParaRPr lang="en-US"/>
                    </a:p>
                  </a:txBody>
                  <a:tcPr>
                    <a:lnL w="6480">
                      <a:noFill/>
                    </a:lnL>
                    <a:lnR w="6480">
                      <a:noFill/>
                    </a:lnR>
                    <a:lnT w="12240">
                      <a:noFill/>
                    </a:lnT>
                    <a:lnB w="6480">
                      <a:noFill/>
                    </a:lnB>
                    <a:solidFill>
                      <a:srgbClr val="073368"/>
                    </a:solidFill>
                  </a:tcPr>
                </a:tc>
                <a:tc>
                  <a:txBody>
                    <a:bodyPr/>
                    <a:lstStyle/>
                    <a:p>
                      <a:endParaRPr lang="en-US"/>
                    </a:p>
                  </a:txBody>
                  <a:tcPr marL="91800" marR="91800">
                    <a:lnL w="6480">
                      <a:noFill/>
                    </a:lnL>
                    <a:lnR w="6480">
                      <a:noFill/>
                    </a:lnR>
                    <a:lnT w="12240">
                      <a:noFill/>
                    </a:lnT>
                    <a:lnB w="6480">
                      <a:noFill/>
                    </a:lnB>
                    <a:solidFill>
                      <a:srgbClr val="071828"/>
                    </a:solidFill>
                  </a:tcPr>
                </a:tc>
                <a:tc>
                  <a:txBody>
                    <a:bodyPr/>
                    <a:lstStyle/>
                    <a:p>
                      <a:endParaRPr lang="en-US"/>
                    </a:p>
                  </a:txBody>
                  <a:tcPr marL="91800" marR="91800">
                    <a:lnL w="6480">
                      <a:noFill/>
                    </a:lnL>
                    <a:lnR w="6480">
                      <a:noFill/>
                    </a:lnR>
                    <a:lnT w="12240">
                      <a:noFill/>
                    </a:lnT>
                    <a:lnB w="6480">
                      <a:noFill/>
                    </a:lnB>
                    <a:solidFill>
                      <a:srgbClr val="071828"/>
                    </a:solidFill>
                  </a:tcPr>
                </a:tc>
                <a:tc>
                  <a:txBody>
                    <a:bodyPr/>
                    <a:lstStyle/>
                    <a:p>
                      <a:endParaRPr lang="en-US"/>
                    </a:p>
                  </a:txBody>
                  <a:tcPr marL="91800" marR="91800">
                    <a:lnL w="6480">
                      <a:noFill/>
                    </a:lnL>
                    <a:lnR w="6480">
                      <a:noFill/>
                    </a:lnR>
                    <a:lnT w="12240">
                      <a:noFill/>
                    </a:lnT>
                    <a:lnB w="6480">
                      <a:noFill/>
                    </a:lnB>
                    <a:solidFill>
                      <a:srgbClr val="071828"/>
                    </a:solidFill>
                  </a:tcPr>
                </a:tc>
                <a:extLst>
                  <a:ext uri="{0D108BD9-81ED-4DB2-BD59-A6C34878D82A}">
                    <a16:rowId xmlns:a16="http://schemas.microsoft.com/office/drawing/2014/main" val="10001"/>
                  </a:ext>
                </a:extLst>
              </a:tr>
              <a:tr h="370800">
                <a:tc>
                  <a:txBody>
                    <a:bodyPr/>
                    <a:lstStyle/>
                    <a:p>
                      <a:endParaRPr lang="en-US"/>
                    </a:p>
                  </a:txBody>
                  <a:tcPr>
                    <a:lnL w="6480">
                      <a:noFill/>
                    </a:lnL>
                    <a:lnR w="6480">
                      <a:noFill/>
                    </a:lnR>
                    <a:lnT w="6480">
                      <a:noFill/>
                    </a:lnT>
                    <a:lnB w="6480">
                      <a:noFill/>
                    </a:lnB>
                    <a:solidFill>
                      <a:srgbClr val="002E62"/>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extLst>
                  <a:ext uri="{0D108BD9-81ED-4DB2-BD59-A6C34878D82A}">
                    <a16:rowId xmlns:a16="http://schemas.microsoft.com/office/drawing/2014/main" val="10002"/>
                  </a:ext>
                </a:extLst>
              </a:tr>
              <a:tr h="370800">
                <a:tc>
                  <a:txBody>
                    <a:bodyPr/>
                    <a:lstStyle/>
                    <a:p>
                      <a:endParaRPr lang="en-US"/>
                    </a:p>
                  </a:txBody>
                  <a:tcPr>
                    <a:lnL w="6480">
                      <a:noFill/>
                    </a:lnL>
                    <a:lnR w="6480">
                      <a:noFill/>
                    </a:lnR>
                    <a:lnT w="6480">
                      <a:noFill/>
                    </a:lnT>
                    <a:lnB w="6480">
                      <a:noFill/>
                    </a:lnB>
                    <a:solidFill>
                      <a:srgbClr val="07336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extLst>
                  <a:ext uri="{0D108BD9-81ED-4DB2-BD59-A6C34878D82A}">
                    <a16:rowId xmlns:a16="http://schemas.microsoft.com/office/drawing/2014/main" val="10003"/>
                  </a:ext>
                </a:extLst>
              </a:tr>
              <a:tr h="370800">
                <a:tc>
                  <a:txBody>
                    <a:bodyPr/>
                    <a:lstStyle/>
                    <a:p>
                      <a:endParaRPr lang="en-US"/>
                    </a:p>
                  </a:txBody>
                  <a:tcPr>
                    <a:lnL w="6480">
                      <a:noFill/>
                    </a:lnL>
                    <a:lnR w="6480">
                      <a:noFill/>
                    </a:lnR>
                    <a:lnT w="6480">
                      <a:noFill/>
                    </a:lnT>
                    <a:lnB w="6480">
                      <a:noFill/>
                    </a:lnB>
                    <a:solidFill>
                      <a:srgbClr val="002E62"/>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extLst>
                  <a:ext uri="{0D108BD9-81ED-4DB2-BD59-A6C34878D82A}">
                    <a16:rowId xmlns:a16="http://schemas.microsoft.com/office/drawing/2014/main" val="10004"/>
                  </a:ext>
                </a:extLst>
              </a:tr>
              <a:tr h="370800">
                <a:tc>
                  <a:txBody>
                    <a:bodyPr/>
                    <a:lstStyle/>
                    <a:p>
                      <a:endParaRPr lang="en-US"/>
                    </a:p>
                  </a:txBody>
                  <a:tcPr>
                    <a:lnL w="6480">
                      <a:noFill/>
                    </a:lnL>
                    <a:lnR w="6480">
                      <a:noFill/>
                    </a:lnR>
                    <a:lnT w="6480">
                      <a:noFill/>
                    </a:lnT>
                    <a:lnB w="6480">
                      <a:noFill/>
                    </a:lnB>
                    <a:solidFill>
                      <a:srgbClr val="07336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extLst>
                  <a:ext uri="{0D108BD9-81ED-4DB2-BD59-A6C34878D82A}">
                    <a16:rowId xmlns:a16="http://schemas.microsoft.com/office/drawing/2014/main" val="10005"/>
                  </a:ext>
                </a:extLst>
              </a:tr>
              <a:tr h="370800">
                <a:tc>
                  <a:txBody>
                    <a:bodyPr/>
                    <a:lstStyle/>
                    <a:p>
                      <a:endParaRPr lang="en-US"/>
                    </a:p>
                  </a:txBody>
                  <a:tcPr>
                    <a:lnL w="6480">
                      <a:noFill/>
                    </a:lnL>
                    <a:lnR w="6480">
                      <a:noFill/>
                    </a:lnR>
                    <a:lnT w="6480">
                      <a:noFill/>
                    </a:lnT>
                    <a:lnB w="6480">
                      <a:noFill/>
                    </a:lnB>
                    <a:solidFill>
                      <a:srgbClr val="002E62"/>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extLst>
                  <a:ext uri="{0D108BD9-81ED-4DB2-BD59-A6C34878D82A}">
                    <a16:rowId xmlns:a16="http://schemas.microsoft.com/office/drawing/2014/main" val="10006"/>
                  </a:ext>
                </a:extLst>
              </a:tr>
              <a:tr h="370800">
                <a:tc>
                  <a:txBody>
                    <a:bodyPr/>
                    <a:lstStyle/>
                    <a:p>
                      <a:endParaRPr lang="en-US"/>
                    </a:p>
                  </a:txBody>
                  <a:tcPr>
                    <a:lnL w="6480">
                      <a:noFill/>
                    </a:lnL>
                    <a:lnR w="6480">
                      <a:noFill/>
                    </a:lnR>
                    <a:lnT w="6480">
                      <a:noFill/>
                    </a:lnT>
                    <a:lnB w="6480">
                      <a:noFill/>
                    </a:lnB>
                    <a:solidFill>
                      <a:srgbClr val="07336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extLst>
                  <a:ext uri="{0D108BD9-81ED-4DB2-BD59-A6C34878D82A}">
                    <a16:rowId xmlns:a16="http://schemas.microsoft.com/office/drawing/2014/main" val="10007"/>
                  </a:ext>
                </a:extLst>
              </a:tr>
              <a:tr h="370800">
                <a:tc>
                  <a:txBody>
                    <a:bodyPr/>
                    <a:lstStyle/>
                    <a:p>
                      <a:endParaRPr lang="en-US"/>
                    </a:p>
                  </a:txBody>
                  <a:tcPr>
                    <a:lnL w="6480">
                      <a:noFill/>
                    </a:lnL>
                    <a:lnR w="6480">
                      <a:noFill/>
                    </a:lnR>
                    <a:lnT w="6480">
                      <a:noFill/>
                    </a:lnT>
                    <a:lnB w="6480">
                      <a:noFill/>
                    </a:lnB>
                    <a:solidFill>
                      <a:srgbClr val="002E62"/>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extLst>
                  <a:ext uri="{0D108BD9-81ED-4DB2-BD59-A6C34878D82A}">
                    <a16:rowId xmlns:a16="http://schemas.microsoft.com/office/drawing/2014/main" val="10008"/>
                  </a:ext>
                </a:extLst>
              </a:tr>
              <a:tr h="370800">
                <a:tc>
                  <a:txBody>
                    <a:bodyPr/>
                    <a:lstStyle/>
                    <a:p>
                      <a:endParaRPr lang="en-US"/>
                    </a:p>
                  </a:txBody>
                  <a:tcPr>
                    <a:lnL w="6480">
                      <a:noFill/>
                    </a:lnL>
                    <a:lnR w="6480">
                      <a:noFill/>
                    </a:lnR>
                    <a:lnT w="6480">
                      <a:noFill/>
                    </a:lnT>
                    <a:lnB w="6480">
                      <a:noFill/>
                    </a:lnB>
                    <a:solidFill>
                      <a:srgbClr val="07336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tc>
                  <a:txBody>
                    <a:bodyPr/>
                    <a:lstStyle/>
                    <a:p>
                      <a:endParaRPr lang="en-US"/>
                    </a:p>
                  </a:txBody>
                  <a:tcPr marL="91800" marR="91800">
                    <a:lnL w="6480">
                      <a:noFill/>
                    </a:lnL>
                    <a:lnR w="6480">
                      <a:noFill/>
                    </a:lnR>
                    <a:lnT w="6480">
                      <a:noFill/>
                    </a:lnT>
                    <a:lnB w="6480">
                      <a:noFill/>
                    </a:lnB>
                    <a:solidFill>
                      <a:srgbClr val="071828"/>
                    </a:solidFill>
                  </a:tcPr>
                </a:tc>
                <a:extLst>
                  <a:ext uri="{0D108BD9-81ED-4DB2-BD59-A6C34878D82A}">
                    <a16:rowId xmlns:a16="http://schemas.microsoft.com/office/drawing/2014/main" val="10009"/>
                  </a:ext>
                </a:extLst>
              </a:tr>
              <a:tr h="370800">
                <a:tc>
                  <a:txBody>
                    <a:bodyPr/>
                    <a:lstStyle/>
                    <a:p>
                      <a:endParaRPr lang="en-US"/>
                    </a:p>
                  </a:txBody>
                  <a:tcPr>
                    <a:lnL w="6480">
                      <a:noFill/>
                    </a:lnL>
                    <a:lnR w="6480">
                      <a:noFill/>
                    </a:lnR>
                    <a:lnT w="6480">
                      <a:noFill/>
                    </a:lnT>
                    <a:lnB w="6480">
                      <a:noFill/>
                    </a:lnB>
                    <a:solidFill>
                      <a:srgbClr val="002E62"/>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tc>
                  <a:txBody>
                    <a:bodyPr/>
                    <a:lstStyle/>
                    <a:p>
                      <a:endParaRPr lang="en-US"/>
                    </a:p>
                  </a:txBody>
                  <a:tcPr marL="91800" marR="91800">
                    <a:lnL w="6480">
                      <a:noFill/>
                    </a:lnL>
                    <a:lnR w="6480">
                      <a:noFill/>
                    </a:lnR>
                    <a:lnT w="6480">
                      <a:noFill/>
                    </a:lnT>
                    <a:lnB w="6480">
                      <a:noFill/>
                    </a:lnB>
                    <a:solidFill>
                      <a:srgbClr val="000000"/>
                    </a:solidFill>
                  </a:tcPr>
                </a:tc>
                <a:extLst>
                  <a:ext uri="{0D108BD9-81ED-4DB2-BD59-A6C34878D82A}">
                    <a16:rowId xmlns:a16="http://schemas.microsoft.com/office/drawing/2014/main" val="10010"/>
                  </a:ext>
                </a:extLst>
              </a:tr>
            </a:tbl>
          </a:graphicData>
        </a:graphic>
      </p:graphicFrame>
      <p:sp>
        <p:nvSpPr>
          <p:cNvPr id="491" name="CustomShape 4"/>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DB2AACBA-210F-4CDA-8DB2-AB819308FE9B}" type="slidenum">
              <a:rPr lang="en-IN" sz="1400" b="0" strike="noStrike" spc="-1">
                <a:solidFill>
                  <a:srgbClr val="FFCD00"/>
                </a:solidFill>
                <a:latin typeface="Lucida Grande"/>
              </a:rPr>
              <a:t>10</a:t>
            </a:fld>
            <a:endParaRPr lang="en-IN" sz="1400" b="0" strike="noStrike" spc="-1">
              <a:latin typeface="Arial"/>
            </a:endParaRPr>
          </a:p>
        </p:txBody>
      </p:sp>
      <p:pic>
        <p:nvPicPr>
          <p:cNvPr id="492" name="Picture 491"/>
          <p:cNvPicPr/>
          <p:nvPr/>
        </p:nvPicPr>
        <p:blipFill>
          <a:blip r:embed="rId2"/>
          <a:stretch/>
        </p:blipFill>
        <p:spPr>
          <a:xfrm>
            <a:off x="3598920" y="83880"/>
            <a:ext cx="8555040" cy="6858000"/>
          </a:xfrm>
          <a:prstGeom prst="rect">
            <a:avLst/>
          </a:prstGeom>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3" name="TextShape 1"/>
          <p:cNvSpPr txBox="1"/>
          <p:nvPr/>
        </p:nvSpPr>
        <p:spPr>
          <a:xfrm>
            <a:off x="609480" y="1844229"/>
            <a:ext cx="10972440" cy="3385542"/>
          </a:xfrm>
          <a:prstGeom prst="rect">
            <a:avLst/>
          </a:prstGeom>
          <a:noFill/>
          <a:ln>
            <a:noFill/>
          </a:ln>
        </p:spPr>
        <p:txBody>
          <a:bodyPr lIns="0" tIns="0" rIns="0" bIns="0" anchor="ctr">
            <a:spAutoFit/>
          </a:bodyPr>
          <a:lstStyle/>
          <a:p>
            <a:pPr algn="ctr"/>
            <a:r>
              <a:rPr lang="en-IN" sz="4400" b="0" strike="noStrike" spc="-1" dirty="0">
                <a:solidFill>
                  <a:srgbClr val="00B050"/>
                </a:solidFill>
                <a:latin typeface="Arial"/>
              </a:rPr>
              <a:t>Distributing the people on the basis of their income so that we can find the people who have the potential to pay the </a:t>
            </a:r>
            <a:r>
              <a:rPr lang="en-IN" sz="4400" b="0" strike="noStrike" spc="-1" dirty="0" err="1">
                <a:solidFill>
                  <a:srgbClr val="00B050"/>
                </a:solidFill>
                <a:latin typeface="Arial"/>
              </a:rPr>
              <a:t>interest.Ioan</a:t>
            </a:r>
            <a:r>
              <a:rPr lang="en-IN" sz="4400" b="0" strike="noStrike" spc="-1" dirty="0">
                <a:solidFill>
                  <a:srgbClr val="00B050"/>
                </a:solidFill>
                <a:latin typeface="Arial"/>
              </a:rPr>
              <a:t> can’t be given to a person until he shows the source of income.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4" name="TextShape 1"/>
          <p:cNvSpPr txBox="1"/>
          <p:nvPr/>
        </p:nvSpPr>
        <p:spPr>
          <a:xfrm>
            <a:off x="431051" y="561501"/>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ASSET TABLE</a:t>
            </a:r>
          </a:p>
        </p:txBody>
      </p:sp>
      <p:sp>
        <p:nvSpPr>
          <p:cNvPr id="495" name="TextShape 2"/>
          <p:cNvSpPr txBox="1"/>
          <p:nvPr/>
        </p:nvSpPr>
        <p:spPr>
          <a:xfrm>
            <a:off x="763560" y="1638720"/>
            <a:ext cx="10972440" cy="5129280"/>
          </a:xfrm>
          <a:prstGeom prst="rect">
            <a:avLst/>
          </a:prstGeom>
          <a:noFill/>
          <a:ln>
            <a:noFill/>
          </a:ln>
        </p:spPr>
        <p:txBody>
          <a:bodyPr lIns="0" tIns="0" rIns="0" bIns="0" anchor="ctr">
            <a:spAutoFit/>
          </a:bodyPr>
          <a:lstStyle/>
          <a:p>
            <a:pPr algn="ctr"/>
            <a:endParaRPr lang="en-IN" sz="3200" b="0" strike="noStrike" spc="-1">
              <a:latin typeface="Arial"/>
            </a:endParaRPr>
          </a:p>
          <a:p>
            <a:pPr algn="ctr"/>
            <a:endParaRPr lang="en-IN" sz="3200" b="0" strike="noStrike" spc="-1">
              <a:latin typeface="Arial"/>
            </a:endParaRPr>
          </a:p>
        </p:txBody>
      </p:sp>
      <p:pic>
        <p:nvPicPr>
          <p:cNvPr id="496" name="Picture 495"/>
          <p:cNvPicPr/>
          <p:nvPr/>
        </p:nvPicPr>
        <p:blipFill>
          <a:blip r:embed="rId2"/>
          <a:stretch/>
        </p:blipFill>
        <p:spPr>
          <a:xfrm rot="21588000">
            <a:off x="1728360" y="1842480"/>
            <a:ext cx="8734680" cy="4910040"/>
          </a:xfrm>
          <a:prstGeom prst="rect">
            <a:avLst/>
          </a:prstGeom>
          <a:ln>
            <a:noFill/>
          </a:ln>
        </p:spPr>
      </p:pic>
    </p:spTree>
  </p:cSld>
  <p:clrMapOvr>
    <a:masterClrMapping/>
  </p:clrMapOvr>
  <p:timing>
    <p:tnLst>
      <p:par>
        <p:cTn id="1" dur="indefinite" restart="never" nodeType="tmRoot">
          <p:childTnLst>
            <p:seq>
              <p:cTn id="2" dur="indefinite" nodeType="mainSeq">
                <p:childTnLst>
                  <p:par>
                    <p:cTn id="3" fill="hold">
                      <p:stCondLst>
                        <p:cond delay="indefinite"/>
                      </p:stCondLst>
                      <p:childTnLst>
                        <p:par>
                          <p:cTn id="4" fill="hold">
                            <p:stCondLst>
                              <p:cond delay="0"/>
                            </p:stCondLst>
                            <p:childTnLst>
                              <p:par>
                                <p:cTn id="5" presetID="1" presetClass="entr" fill="hold" nodeType="clickEffect">
                                  <p:stCondLst>
                                    <p:cond delay="0"/>
                                  </p:stCondLst>
                                  <p:childTnLst>
                                    <p:set>
                                      <p:cBhvr>
                                        <p:cTn id="6" dur="1" fill="hold">
                                          <p:stCondLst>
                                            <p:cond delay="0"/>
                                          </p:stCondLst>
                                        </p:cTn>
                                        <p:tgtEl>
                                          <p:spTgt spid="4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7" name="TextShape 1"/>
          <p:cNvSpPr txBox="1"/>
          <p:nvPr/>
        </p:nvSpPr>
        <p:spPr>
          <a:xfrm>
            <a:off x="609480" y="1792029"/>
            <a:ext cx="10972440" cy="3385542"/>
          </a:xfrm>
          <a:prstGeom prst="rect">
            <a:avLst/>
          </a:prstGeom>
          <a:noFill/>
          <a:ln>
            <a:noFill/>
          </a:ln>
        </p:spPr>
        <p:txBody>
          <a:bodyPr lIns="0" tIns="0" rIns="0" bIns="0" anchor="ctr">
            <a:spAutoFit/>
          </a:bodyPr>
          <a:lstStyle/>
          <a:p>
            <a:pPr algn="ctr"/>
            <a:r>
              <a:rPr lang="en-IN" sz="4400" b="0" strike="noStrike" spc="-1" dirty="0">
                <a:solidFill>
                  <a:srgbClr val="00B050"/>
                </a:solidFill>
                <a:latin typeface="Arial"/>
              </a:rPr>
              <a:t>If the person is unemployed still he can the loan or the credit reason is the asset value on the basis of asset value he can get a business loan bank has the security of his asset</a:t>
            </a:r>
            <a:r>
              <a:rPr lang="en-IN" sz="4400" b="0" strike="noStrike" spc="-1" dirty="0">
                <a:latin typeface="Arial"/>
              </a:rPr>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8" name="TextShape 1"/>
          <p:cNvSpPr txBox="1"/>
          <p:nvPr/>
        </p:nvSpPr>
        <p:spPr>
          <a:xfrm>
            <a:off x="609480" y="507446"/>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HOUSE VALUE</a:t>
            </a:r>
          </a:p>
        </p:txBody>
      </p:sp>
      <p:sp>
        <p:nvSpPr>
          <p:cNvPr id="499" name="TextShape 2"/>
          <p:cNvSpPr txBox="1"/>
          <p:nvPr/>
        </p:nvSpPr>
        <p:spPr>
          <a:xfrm>
            <a:off x="609480" y="1604520"/>
            <a:ext cx="10972440" cy="4515480"/>
          </a:xfrm>
          <a:prstGeom prst="rect">
            <a:avLst/>
          </a:prstGeom>
          <a:noFill/>
          <a:ln>
            <a:noFill/>
          </a:ln>
        </p:spPr>
        <p:txBody>
          <a:bodyPr lIns="0" tIns="0" rIns="0" bIns="0">
            <a:normAutofit/>
          </a:bodyPr>
          <a:lstStyle/>
          <a:p>
            <a:endParaRPr lang="en-IN" sz="3200" b="0" strike="noStrike" spc="-1">
              <a:latin typeface="Arial"/>
            </a:endParaRPr>
          </a:p>
        </p:txBody>
      </p:sp>
      <p:pic>
        <p:nvPicPr>
          <p:cNvPr id="500" name="Picture 499"/>
          <p:cNvPicPr/>
          <p:nvPr/>
        </p:nvPicPr>
        <p:blipFill>
          <a:blip r:embed="rId2"/>
          <a:stretch/>
        </p:blipFill>
        <p:spPr>
          <a:xfrm>
            <a:off x="680760" y="1622880"/>
            <a:ext cx="10767240" cy="4929120"/>
          </a:xfrm>
          <a:prstGeom prst="rect">
            <a:avLst/>
          </a:prstGeom>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TextShape 1"/>
          <p:cNvSpPr txBox="1"/>
          <p:nvPr/>
        </p:nvSpPr>
        <p:spPr>
          <a:xfrm>
            <a:off x="619560" y="2108983"/>
            <a:ext cx="10972440" cy="2708434"/>
          </a:xfrm>
          <a:prstGeom prst="rect">
            <a:avLst/>
          </a:prstGeom>
          <a:noFill/>
          <a:ln>
            <a:noFill/>
          </a:ln>
        </p:spPr>
        <p:txBody>
          <a:bodyPr lIns="0" tIns="0" rIns="0" bIns="0" anchor="ctr">
            <a:spAutoFit/>
          </a:bodyPr>
          <a:lstStyle/>
          <a:p>
            <a:pPr algn="ctr"/>
            <a:r>
              <a:rPr lang="en-IN" sz="4400" b="0" strike="noStrike" spc="-1" dirty="0">
                <a:solidFill>
                  <a:srgbClr val="00B050"/>
                </a:solidFill>
                <a:latin typeface="Arial"/>
              </a:rPr>
              <a:t>House is the main part of the asset which is a good security it also play a role in getting a good amount of credit because it is fixed and its value </a:t>
            </a:r>
            <a:r>
              <a:rPr lang="en-IN" sz="4400" b="0" strike="noStrike" spc="-1" dirty="0" err="1">
                <a:solidFill>
                  <a:srgbClr val="00B050"/>
                </a:solidFill>
                <a:latin typeface="Arial"/>
              </a:rPr>
              <a:t>rerely</a:t>
            </a:r>
            <a:r>
              <a:rPr lang="en-IN" sz="4400" b="0" strike="noStrike" spc="-1" dirty="0">
                <a:solidFill>
                  <a:srgbClr val="00B050"/>
                </a:solidFill>
                <a:latin typeface="Arial"/>
              </a:rPr>
              <a:t> decreases.</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 name="TextShape 1"/>
          <p:cNvSpPr txBox="1"/>
          <p:nvPr/>
        </p:nvSpPr>
        <p:spPr>
          <a:xfrm>
            <a:off x="835560" y="255472"/>
            <a:ext cx="10972440" cy="1354217"/>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CLASSIFICATION ON THE BASIS OF THE WORK</a:t>
            </a:r>
          </a:p>
        </p:txBody>
      </p:sp>
      <p:sp>
        <p:nvSpPr>
          <p:cNvPr id="503" name="TextShape 2"/>
          <p:cNvSpPr txBox="1"/>
          <p:nvPr/>
        </p:nvSpPr>
        <p:spPr>
          <a:xfrm>
            <a:off x="609480" y="1604520"/>
            <a:ext cx="10972440" cy="5019480"/>
          </a:xfrm>
          <a:prstGeom prst="rect">
            <a:avLst/>
          </a:prstGeom>
          <a:noFill/>
          <a:ln>
            <a:noFill/>
          </a:ln>
        </p:spPr>
        <p:txBody>
          <a:bodyPr lIns="0" tIns="0" rIns="0" bIns="0">
            <a:normAutofit/>
          </a:bodyPr>
          <a:lstStyle/>
          <a:p>
            <a:endParaRPr lang="en-IN" sz="3200" b="0" strike="noStrike" spc="-1">
              <a:latin typeface="Arial"/>
            </a:endParaRPr>
          </a:p>
        </p:txBody>
      </p:sp>
      <p:pic>
        <p:nvPicPr>
          <p:cNvPr id="504" name="Picture 503"/>
          <p:cNvPicPr/>
          <p:nvPr/>
        </p:nvPicPr>
        <p:blipFill>
          <a:blip r:embed="rId2"/>
          <a:stretch/>
        </p:blipFill>
        <p:spPr>
          <a:xfrm>
            <a:off x="504000" y="1452600"/>
            <a:ext cx="10584000" cy="5315400"/>
          </a:xfrm>
          <a:prstGeom prst="rect">
            <a:avLst/>
          </a:prstGeom>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5" name="TextShape 1"/>
          <p:cNvSpPr txBox="1"/>
          <p:nvPr/>
        </p:nvSpPr>
        <p:spPr>
          <a:xfrm>
            <a:off x="609480" y="1114920"/>
            <a:ext cx="10972440" cy="4739759"/>
          </a:xfrm>
          <a:prstGeom prst="rect">
            <a:avLst/>
          </a:prstGeom>
          <a:noFill/>
          <a:ln>
            <a:noFill/>
          </a:ln>
        </p:spPr>
        <p:txBody>
          <a:bodyPr lIns="0" tIns="0" rIns="0" bIns="0" anchor="ctr">
            <a:spAutoFit/>
          </a:bodyPr>
          <a:lstStyle/>
          <a:p>
            <a:pPr algn="ctr"/>
            <a:r>
              <a:rPr lang="en-IN" sz="4400" b="0" strike="noStrike" spc="-1" dirty="0">
                <a:solidFill>
                  <a:srgbClr val="00B050"/>
                </a:solidFill>
                <a:latin typeface="Arial"/>
              </a:rPr>
              <a:t>People in </a:t>
            </a:r>
            <a:r>
              <a:rPr lang="en-IN" sz="4400" b="0" strike="noStrike" spc="-1" dirty="0" err="1">
                <a:solidFill>
                  <a:srgbClr val="00B050"/>
                </a:solidFill>
                <a:latin typeface="Arial"/>
              </a:rPr>
              <a:t>india</a:t>
            </a:r>
            <a:r>
              <a:rPr lang="en-IN" sz="4400" b="0" strike="noStrike" spc="-1" dirty="0">
                <a:solidFill>
                  <a:srgbClr val="00B050"/>
                </a:solidFill>
                <a:latin typeface="Arial"/>
              </a:rPr>
              <a:t> are mostly employed in informal sector or the private sector so they are not </a:t>
            </a:r>
            <a:r>
              <a:rPr lang="en-IN" sz="4400" b="0" strike="noStrike" spc="-1" dirty="0" err="1">
                <a:solidFill>
                  <a:srgbClr val="00B050"/>
                </a:solidFill>
                <a:latin typeface="Arial"/>
              </a:rPr>
              <a:t>prefered</a:t>
            </a:r>
            <a:r>
              <a:rPr lang="en-IN" sz="4400" b="0" strike="noStrike" spc="-1" dirty="0">
                <a:solidFill>
                  <a:srgbClr val="00B050"/>
                </a:solidFill>
                <a:latin typeface="Arial"/>
              </a:rPr>
              <a:t> on the above of government employ if a person is a long term employ then he is also </a:t>
            </a:r>
            <a:r>
              <a:rPr lang="en-IN" sz="4400" b="0" strike="noStrike" spc="-1" dirty="0" err="1">
                <a:solidFill>
                  <a:srgbClr val="00B050"/>
                </a:solidFill>
                <a:latin typeface="Arial"/>
              </a:rPr>
              <a:t>elgible</a:t>
            </a:r>
            <a:r>
              <a:rPr lang="en-IN" sz="4400" b="0" strike="noStrike" spc="-1" dirty="0">
                <a:solidFill>
                  <a:srgbClr val="00B050"/>
                </a:solidFill>
                <a:latin typeface="Arial"/>
              </a:rPr>
              <a:t> for a good amount of credit as compared to the government employ.</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 name="TextShape 1"/>
          <p:cNvSpPr txBox="1"/>
          <p:nvPr/>
        </p:nvSpPr>
        <p:spPr>
          <a:xfrm>
            <a:off x="609480" y="507446"/>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DO YOU HAVE A ROOF ????</a:t>
            </a:r>
          </a:p>
        </p:txBody>
      </p:sp>
      <p:sp>
        <p:nvSpPr>
          <p:cNvPr id="507" name="TextShape 2"/>
          <p:cNvSpPr txBox="1"/>
          <p:nvPr/>
        </p:nvSpPr>
        <p:spPr>
          <a:xfrm>
            <a:off x="609480" y="1604520"/>
            <a:ext cx="10972440" cy="4803480"/>
          </a:xfrm>
          <a:prstGeom prst="rect">
            <a:avLst/>
          </a:prstGeom>
          <a:noFill/>
          <a:ln>
            <a:noFill/>
          </a:ln>
        </p:spPr>
        <p:txBody>
          <a:bodyPr lIns="0" tIns="0" rIns="0" bIns="0">
            <a:normAutofit/>
          </a:bodyPr>
          <a:lstStyle/>
          <a:p>
            <a:endParaRPr lang="en-IN" sz="3200" b="0" strike="noStrike" spc="-1">
              <a:latin typeface="Arial"/>
            </a:endParaRPr>
          </a:p>
        </p:txBody>
      </p:sp>
      <p:pic>
        <p:nvPicPr>
          <p:cNvPr id="508" name="Picture 507"/>
          <p:cNvPicPr/>
          <p:nvPr/>
        </p:nvPicPr>
        <p:blipFill>
          <a:blip r:embed="rId2"/>
          <a:stretch/>
        </p:blipFill>
        <p:spPr>
          <a:xfrm>
            <a:off x="144000" y="1296000"/>
            <a:ext cx="11520000" cy="5256000"/>
          </a:xfrm>
          <a:prstGeom prst="rect">
            <a:avLst/>
          </a:prstGeom>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9" name="TextShape 1"/>
          <p:cNvSpPr txBox="1"/>
          <p:nvPr/>
        </p:nvSpPr>
        <p:spPr>
          <a:xfrm>
            <a:off x="609480" y="507446"/>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LINEAR REGRESSION DECISION</a:t>
            </a:r>
          </a:p>
        </p:txBody>
      </p:sp>
      <p:sp>
        <p:nvSpPr>
          <p:cNvPr id="510" name="TextShape 2"/>
          <p:cNvSpPr txBox="1"/>
          <p:nvPr/>
        </p:nvSpPr>
        <p:spPr>
          <a:xfrm>
            <a:off x="691560" y="1710720"/>
            <a:ext cx="10972440" cy="3977280"/>
          </a:xfrm>
          <a:prstGeom prst="rect">
            <a:avLst/>
          </a:prstGeom>
          <a:noFill/>
          <a:ln>
            <a:noFill/>
          </a:ln>
        </p:spPr>
        <p:txBody>
          <a:bodyPr lIns="0" tIns="0" rIns="0" bIns="0">
            <a:normAutofit/>
          </a:bodyPr>
          <a:lstStyle/>
          <a:p>
            <a:endParaRPr lang="en-IN" sz="3200" b="0" strike="noStrike" spc="-1">
              <a:latin typeface="Arial"/>
            </a:endParaRPr>
          </a:p>
        </p:txBody>
      </p:sp>
      <p:pic>
        <p:nvPicPr>
          <p:cNvPr id="511" name="Picture 510"/>
          <p:cNvPicPr/>
          <p:nvPr/>
        </p:nvPicPr>
        <p:blipFill>
          <a:blip r:embed="rId2"/>
          <a:srcRect l="12692" t="27313" r="17614" b="11191"/>
          <a:stretch/>
        </p:blipFill>
        <p:spPr>
          <a:xfrm>
            <a:off x="539640" y="1761480"/>
            <a:ext cx="8496000" cy="4214520"/>
          </a:xfrm>
          <a:prstGeom prst="rect">
            <a:avLst/>
          </a:prstGeom>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6" name="CustomShape 1"/>
          <p:cNvSpPr/>
          <p:nvPr/>
        </p:nvSpPr>
        <p:spPr>
          <a:xfrm>
            <a:off x="777240" y="1033200"/>
            <a:ext cx="505548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Done by</a:t>
            </a:r>
            <a:endParaRPr lang="en-IN" sz="4000" b="0" strike="noStrike" spc="-1">
              <a:latin typeface="Arial"/>
            </a:endParaRPr>
          </a:p>
        </p:txBody>
      </p:sp>
      <p:sp>
        <p:nvSpPr>
          <p:cNvPr id="457" name="CustomShape 2"/>
          <p:cNvSpPr/>
          <p:nvPr/>
        </p:nvSpPr>
        <p:spPr>
          <a:xfrm>
            <a:off x="514440" y="2304360"/>
            <a:ext cx="3503880" cy="4062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nSpc>
                <a:spcPct val="90000"/>
              </a:lnSpc>
              <a:spcBef>
                <a:spcPts val="1001"/>
              </a:spcBef>
            </a:pPr>
            <a:r>
              <a:rPr lang="en-IN" sz="2200" b="0" strike="noStrike" spc="-1">
                <a:solidFill>
                  <a:srgbClr val="FFCD00"/>
                </a:solidFill>
                <a:latin typeface="Lucida Grande"/>
              </a:rPr>
              <a:t>Name:</a:t>
            </a:r>
            <a:endParaRPr lang="en-IN" sz="2200" b="0" strike="noStrike" spc="-1">
              <a:latin typeface="Arial"/>
            </a:endParaRPr>
          </a:p>
          <a:p>
            <a:pPr>
              <a:lnSpc>
                <a:spcPct val="90000"/>
              </a:lnSpc>
              <a:spcBef>
                <a:spcPts val="1001"/>
              </a:spcBef>
            </a:pPr>
            <a:r>
              <a:rPr lang="en-IN" sz="2200" b="0" strike="noStrike" spc="-1">
                <a:solidFill>
                  <a:srgbClr val="FFCD00"/>
                </a:solidFill>
                <a:latin typeface="Lucida Grande"/>
              </a:rPr>
              <a:t>Mariajohn Antony S</a:t>
            </a:r>
            <a:endParaRPr lang="en-IN" sz="2200" b="0" strike="noStrike" spc="-1">
              <a:latin typeface="Arial"/>
            </a:endParaRPr>
          </a:p>
          <a:p>
            <a:pPr>
              <a:lnSpc>
                <a:spcPct val="90000"/>
              </a:lnSpc>
              <a:spcBef>
                <a:spcPts val="1001"/>
              </a:spcBef>
            </a:pPr>
            <a:endParaRPr lang="en-IN" sz="2200" b="0" strike="noStrike" spc="-1">
              <a:latin typeface="Arial"/>
            </a:endParaRPr>
          </a:p>
          <a:p>
            <a:pPr>
              <a:lnSpc>
                <a:spcPct val="90000"/>
              </a:lnSpc>
              <a:spcBef>
                <a:spcPts val="1001"/>
              </a:spcBef>
            </a:pPr>
            <a:r>
              <a:rPr lang="en-IN" sz="2200" b="0" strike="noStrike" spc="-1">
                <a:solidFill>
                  <a:srgbClr val="FFCD00"/>
                </a:solidFill>
                <a:latin typeface="Lucida Grande"/>
              </a:rPr>
              <a:t>University:</a:t>
            </a:r>
            <a:endParaRPr lang="en-IN" sz="2200" b="0" strike="noStrike" spc="-1">
              <a:latin typeface="Arial"/>
            </a:endParaRPr>
          </a:p>
          <a:p>
            <a:pPr>
              <a:lnSpc>
                <a:spcPct val="90000"/>
              </a:lnSpc>
              <a:spcBef>
                <a:spcPts val="1001"/>
              </a:spcBef>
            </a:pPr>
            <a:r>
              <a:rPr lang="en-IN" sz="2200" b="0" strike="noStrike" spc="-1">
                <a:solidFill>
                  <a:srgbClr val="FFCD00"/>
                </a:solidFill>
                <a:latin typeface="Lucida Grande"/>
              </a:rPr>
              <a:t>Karunya Institute of Technology and Sciences</a:t>
            </a:r>
            <a:endParaRPr lang="en-IN" sz="2200" b="0" strike="noStrike" spc="-1">
              <a:latin typeface="Arial"/>
            </a:endParaRPr>
          </a:p>
          <a:p>
            <a:pPr>
              <a:lnSpc>
                <a:spcPct val="90000"/>
              </a:lnSpc>
              <a:spcBef>
                <a:spcPts val="1001"/>
              </a:spcBef>
            </a:pPr>
            <a:endParaRPr lang="en-IN" sz="2200" b="0" strike="noStrike" spc="-1">
              <a:latin typeface="Arial"/>
            </a:endParaRPr>
          </a:p>
          <a:p>
            <a:pPr>
              <a:lnSpc>
                <a:spcPct val="90000"/>
              </a:lnSpc>
              <a:spcBef>
                <a:spcPts val="1001"/>
              </a:spcBef>
            </a:pPr>
            <a:r>
              <a:rPr lang="en-IN" sz="2200" b="0" strike="noStrike" spc="-1">
                <a:solidFill>
                  <a:srgbClr val="FFCD00"/>
                </a:solidFill>
                <a:latin typeface="Lucida Grande"/>
              </a:rPr>
              <a:t>Year of Study:</a:t>
            </a:r>
            <a:endParaRPr lang="en-IN" sz="2200" b="0" strike="noStrike" spc="-1">
              <a:latin typeface="Arial"/>
            </a:endParaRPr>
          </a:p>
          <a:p>
            <a:pPr>
              <a:lnSpc>
                <a:spcPct val="90000"/>
              </a:lnSpc>
              <a:spcBef>
                <a:spcPts val="1001"/>
              </a:spcBef>
            </a:pPr>
            <a:r>
              <a:rPr lang="en-IN" sz="2200" b="0" strike="noStrike" spc="-1">
                <a:solidFill>
                  <a:srgbClr val="FFCD00"/>
                </a:solidFill>
                <a:latin typeface="Lucida Grande"/>
              </a:rPr>
              <a:t>3</a:t>
            </a:r>
            <a:r>
              <a:rPr lang="en-IN" sz="2200" b="0" strike="noStrike" spc="-1" baseline="30000">
                <a:solidFill>
                  <a:srgbClr val="FFCD00"/>
                </a:solidFill>
                <a:latin typeface="Lucida Grande"/>
              </a:rPr>
              <a:t>rd</a:t>
            </a:r>
            <a:r>
              <a:rPr lang="en-IN" sz="2200" b="0" strike="noStrike" spc="-1">
                <a:solidFill>
                  <a:srgbClr val="FFCD00"/>
                </a:solidFill>
                <a:latin typeface="Lucida Grande"/>
              </a:rPr>
              <a:t> year</a:t>
            </a:r>
            <a:endParaRPr lang="en-IN" sz="2200" b="0" strike="noStrike" spc="-1">
              <a:latin typeface="Arial"/>
            </a:endParaRPr>
          </a:p>
        </p:txBody>
      </p:sp>
      <p:sp>
        <p:nvSpPr>
          <p:cNvPr id="458" name="CustomShape 3"/>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B62A37AE-E5D4-46EA-BB96-44BA49EE05D7}" type="slidenum">
              <a:rPr lang="en-IN" sz="1400" b="0" strike="noStrike" spc="-1">
                <a:solidFill>
                  <a:srgbClr val="FFCD00"/>
                </a:solidFill>
                <a:latin typeface="Lucida Grande"/>
              </a:rPr>
              <a:t>2</a:t>
            </a:fld>
            <a:endParaRPr lang="en-IN" sz="1400" b="0" strike="noStrike" spc="-1">
              <a:latin typeface="Arial"/>
            </a:endParaRPr>
          </a:p>
        </p:txBody>
      </p:sp>
      <p:sp>
        <p:nvSpPr>
          <p:cNvPr id="459" name="CustomShape 4"/>
          <p:cNvSpPr/>
          <p:nvPr/>
        </p:nvSpPr>
        <p:spPr>
          <a:xfrm>
            <a:off x="3883320" y="2304360"/>
            <a:ext cx="3589200" cy="41115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IN" sz="2200" b="0" strike="noStrike" spc="-1">
                <a:solidFill>
                  <a:srgbClr val="FFC000"/>
                </a:solidFill>
                <a:latin typeface="Lucida Grande"/>
                <a:ea typeface="DejaVu Sans"/>
              </a:rPr>
              <a:t>Name:</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Pragadesh R</a:t>
            </a:r>
            <a:endParaRPr lang="en-IN" sz="2200" b="0" strike="noStrike" spc="-1">
              <a:latin typeface="Arial"/>
            </a:endParaRPr>
          </a:p>
          <a:p>
            <a:pPr>
              <a:lnSpc>
                <a:spcPct val="100000"/>
              </a:lnSpc>
            </a:pPr>
            <a:endParaRPr lang="en-IN" sz="2200" b="0" strike="noStrike" spc="-1">
              <a:latin typeface="Arial"/>
            </a:endParaRPr>
          </a:p>
          <a:p>
            <a:pPr>
              <a:lnSpc>
                <a:spcPct val="100000"/>
              </a:lnSpc>
            </a:pP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University:</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Karunya Institute of Technology and Sciences</a:t>
            </a:r>
            <a:endParaRPr lang="en-IN" sz="2200" b="0" strike="noStrike" spc="-1">
              <a:latin typeface="Arial"/>
            </a:endParaRPr>
          </a:p>
          <a:p>
            <a:pPr>
              <a:lnSpc>
                <a:spcPct val="100000"/>
              </a:lnSpc>
            </a:pP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Year of Study:</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4</a:t>
            </a:r>
            <a:r>
              <a:rPr lang="en-IN" sz="2200" b="0" strike="noStrike" spc="-1" baseline="30000">
                <a:solidFill>
                  <a:srgbClr val="FFC000"/>
                </a:solidFill>
                <a:latin typeface="Lucida Grande"/>
                <a:ea typeface="DejaVu Sans"/>
              </a:rPr>
              <a:t>th</a:t>
            </a:r>
            <a:r>
              <a:rPr lang="en-IN" sz="2200" b="0" strike="noStrike" spc="-1">
                <a:solidFill>
                  <a:srgbClr val="FFC000"/>
                </a:solidFill>
                <a:latin typeface="Lucida Grande"/>
                <a:ea typeface="DejaVu Sans"/>
              </a:rPr>
              <a:t> year</a:t>
            </a:r>
            <a:endParaRPr lang="en-IN" sz="2200" b="0" strike="noStrike" spc="-1">
              <a:latin typeface="Arial"/>
            </a:endParaRPr>
          </a:p>
          <a:p>
            <a:pPr>
              <a:lnSpc>
                <a:spcPct val="100000"/>
              </a:lnSpc>
            </a:pPr>
            <a:endParaRPr lang="en-IN" sz="2200" b="0" strike="noStrike" spc="-1">
              <a:latin typeface="Arial"/>
            </a:endParaRPr>
          </a:p>
        </p:txBody>
      </p:sp>
      <p:sp>
        <p:nvSpPr>
          <p:cNvPr id="460" name="CustomShape 5"/>
          <p:cNvSpPr/>
          <p:nvPr/>
        </p:nvSpPr>
        <p:spPr>
          <a:xfrm>
            <a:off x="7478280" y="2304360"/>
            <a:ext cx="3363480" cy="37767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spAutoFit/>
          </a:bodyPr>
          <a:lstStyle/>
          <a:p>
            <a:pPr>
              <a:lnSpc>
                <a:spcPct val="100000"/>
              </a:lnSpc>
            </a:pPr>
            <a:r>
              <a:rPr lang="en-IN" sz="2200" b="0" strike="noStrike" spc="-1">
                <a:solidFill>
                  <a:srgbClr val="FFC000"/>
                </a:solidFill>
                <a:latin typeface="Lucida Grande"/>
                <a:ea typeface="DejaVu Sans"/>
              </a:rPr>
              <a:t>Name:</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Shivang sunil singh</a:t>
            </a:r>
            <a:endParaRPr lang="en-IN" sz="2200" b="0" strike="noStrike" spc="-1">
              <a:latin typeface="Arial"/>
            </a:endParaRPr>
          </a:p>
          <a:p>
            <a:pPr>
              <a:lnSpc>
                <a:spcPct val="100000"/>
              </a:lnSpc>
            </a:pPr>
            <a:endParaRPr lang="en-IN" sz="2200" b="0" strike="noStrike" spc="-1">
              <a:latin typeface="Arial"/>
            </a:endParaRPr>
          </a:p>
          <a:p>
            <a:pPr>
              <a:lnSpc>
                <a:spcPct val="100000"/>
              </a:lnSpc>
            </a:pP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University:</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SRM university</a:t>
            </a:r>
            <a:endParaRPr lang="en-IN" sz="2200" b="0" strike="noStrike" spc="-1">
              <a:latin typeface="Arial"/>
            </a:endParaRPr>
          </a:p>
          <a:p>
            <a:pPr>
              <a:lnSpc>
                <a:spcPct val="100000"/>
              </a:lnSpc>
            </a:pPr>
            <a:endParaRPr lang="en-IN" sz="2200" b="0" strike="noStrike" spc="-1">
              <a:latin typeface="Arial"/>
            </a:endParaRPr>
          </a:p>
          <a:p>
            <a:pPr>
              <a:lnSpc>
                <a:spcPct val="100000"/>
              </a:lnSpc>
            </a:pP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Year of Study:</a:t>
            </a:r>
            <a:endParaRPr lang="en-IN" sz="2200" b="0" strike="noStrike" spc="-1">
              <a:latin typeface="Arial"/>
            </a:endParaRPr>
          </a:p>
          <a:p>
            <a:pPr>
              <a:lnSpc>
                <a:spcPct val="100000"/>
              </a:lnSpc>
            </a:pPr>
            <a:r>
              <a:rPr lang="en-IN" sz="2200" b="0" strike="noStrike" spc="-1">
                <a:solidFill>
                  <a:srgbClr val="FFC000"/>
                </a:solidFill>
                <a:latin typeface="Lucida Grande"/>
                <a:ea typeface="DejaVu Sans"/>
              </a:rPr>
              <a:t>3</a:t>
            </a:r>
            <a:r>
              <a:rPr lang="en-IN" sz="2200" b="0" strike="noStrike" spc="-1" baseline="30000">
                <a:solidFill>
                  <a:srgbClr val="FFC000"/>
                </a:solidFill>
                <a:latin typeface="Lucida Grande"/>
                <a:ea typeface="DejaVu Sans"/>
              </a:rPr>
              <a:t>rd</a:t>
            </a:r>
            <a:r>
              <a:rPr lang="en-IN" sz="2200" b="0" strike="noStrike" spc="-1">
                <a:solidFill>
                  <a:srgbClr val="FFC000"/>
                </a:solidFill>
                <a:latin typeface="Lucida Grande"/>
                <a:ea typeface="DejaVu Sans"/>
              </a:rPr>
              <a:t> year</a:t>
            </a:r>
            <a:endParaRPr lang="en-IN" sz="2200" b="0" strike="noStrike" spc="-1">
              <a:latin typeface="Arial"/>
            </a:endParaRPr>
          </a:p>
          <a:p>
            <a:pPr>
              <a:lnSpc>
                <a:spcPct val="100000"/>
              </a:lnSpc>
            </a:pPr>
            <a:endParaRPr lang="en-IN" sz="2200" b="0" strike="noStrike" spc="-1">
              <a:latin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 name="TextShape 1"/>
          <p:cNvSpPr txBox="1"/>
          <p:nvPr/>
        </p:nvSpPr>
        <p:spPr>
          <a:xfrm>
            <a:off x="406280" y="555326"/>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POLYNOMIAL REGRESSION</a:t>
            </a:r>
          </a:p>
        </p:txBody>
      </p:sp>
      <p:sp>
        <p:nvSpPr>
          <p:cNvPr id="513" name="TextShape 2"/>
          <p:cNvSpPr txBox="1"/>
          <p:nvPr/>
        </p:nvSpPr>
        <p:spPr>
          <a:xfrm>
            <a:off x="609480" y="1604520"/>
            <a:ext cx="10972440" cy="3977280"/>
          </a:xfrm>
          <a:prstGeom prst="rect">
            <a:avLst/>
          </a:prstGeom>
          <a:noFill/>
          <a:ln>
            <a:noFill/>
          </a:ln>
        </p:spPr>
        <p:txBody>
          <a:bodyPr lIns="0" tIns="0" rIns="0" bIns="0">
            <a:normAutofit/>
          </a:bodyPr>
          <a:lstStyle/>
          <a:p>
            <a:endParaRPr lang="en-IN" sz="3200" b="0" strike="noStrike" spc="-1">
              <a:latin typeface="Arial"/>
            </a:endParaRPr>
          </a:p>
        </p:txBody>
      </p:sp>
      <p:pic>
        <p:nvPicPr>
          <p:cNvPr id="514" name="Picture 513"/>
          <p:cNvPicPr/>
          <p:nvPr/>
        </p:nvPicPr>
        <p:blipFill>
          <a:blip r:embed="rId2"/>
          <a:srcRect l="15406" t="28410" r="45371" b="15527"/>
          <a:stretch/>
        </p:blipFill>
        <p:spPr>
          <a:xfrm>
            <a:off x="720000" y="1512360"/>
            <a:ext cx="6120000" cy="4031640"/>
          </a:xfrm>
          <a:prstGeom prst="rect">
            <a:avLst/>
          </a:prstGeom>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 name="TextShape 1"/>
          <p:cNvSpPr txBox="1"/>
          <p:nvPr/>
        </p:nvSpPr>
        <p:spPr>
          <a:xfrm>
            <a:off x="609480" y="507446"/>
            <a:ext cx="10972440" cy="677108"/>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DECISION ON THE AGE</a:t>
            </a:r>
          </a:p>
        </p:txBody>
      </p:sp>
      <p:sp>
        <p:nvSpPr>
          <p:cNvPr id="516" name="TextShape 2"/>
          <p:cNvSpPr txBox="1"/>
          <p:nvPr/>
        </p:nvSpPr>
        <p:spPr>
          <a:xfrm>
            <a:off x="609480" y="1604520"/>
            <a:ext cx="10972440" cy="3977280"/>
          </a:xfrm>
          <a:prstGeom prst="rect">
            <a:avLst/>
          </a:prstGeom>
          <a:noFill/>
          <a:ln>
            <a:noFill/>
          </a:ln>
        </p:spPr>
        <p:txBody>
          <a:bodyPr lIns="0" tIns="0" rIns="0" bIns="0">
            <a:normAutofit/>
          </a:bodyPr>
          <a:lstStyle/>
          <a:p>
            <a:endParaRPr lang="en-IN" sz="3200" b="0" strike="noStrike" spc="-1">
              <a:latin typeface="Arial"/>
            </a:endParaRPr>
          </a:p>
        </p:txBody>
      </p:sp>
      <p:pic>
        <p:nvPicPr>
          <p:cNvPr id="517" name="Picture 516"/>
          <p:cNvPicPr/>
          <p:nvPr/>
        </p:nvPicPr>
        <p:blipFill>
          <a:blip r:embed="rId2"/>
          <a:srcRect l="17445" t="31368" r="27038" b="11895"/>
          <a:stretch/>
        </p:blipFill>
        <p:spPr>
          <a:xfrm>
            <a:off x="432000" y="1584000"/>
            <a:ext cx="6767640" cy="3887640"/>
          </a:xfrm>
          <a:prstGeom prst="rect">
            <a:avLst/>
          </a:prstGeom>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 name="TextShape 1"/>
          <p:cNvSpPr txBox="1"/>
          <p:nvPr/>
        </p:nvSpPr>
        <p:spPr>
          <a:xfrm>
            <a:off x="609480" y="2325137"/>
            <a:ext cx="10972440" cy="2031325"/>
          </a:xfrm>
          <a:prstGeom prst="rect">
            <a:avLst/>
          </a:prstGeom>
          <a:noFill/>
          <a:ln>
            <a:noFill/>
          </a:ln>
        </p:spPr>
        <p:txBody>
          <a:bodyPr lIns="0" tIns="0" rIns="0" bIns="0" anchor="ctr">
            <a:spAutoFit/>
          </a:bodyPr>
          <a:lstStyle/>
          <a:p>
            <a:pPr algn="ctr"/>
            <a:r>
              <a:rPr lang="en-IN" sz="4400" b="0" strike="noStrike" spc="-1" dirty="0">
                <a:solidFill>
                  <a:schemeClr val="bg1">
                    <a:lumMod val="95000"/>
                  </a:schemeClr>
                </a:solidFill>
                <a:latin typeface="Arial"/>
              </a:rPr>
              <a:t>So we saw that one factor don’t affect a persons credit they are multiple and the population is billion so hear is the solution</a:t>
            </a:r>
            <a:r>
              <a:rPr lang="en-IN" sz="4400" b="0" strike="noStrike" spc="-1" dirty="0">
                <a:latin typeface="Arial"/>
              </a:rPr>
              <a:t>. </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 name="TextShape 1"/>
          <p:cNvSpPr txBox="1"/>
          <p:nvPr/>
        </p:nvSpPr>
        <p:spPr>
          <a:xfrm>
            <a:off x="609480" y="273600"/>
            <a:ext cx="10972440" cy="1144800"/>
          </a:xfrm>
          <a:prstGeom prst="rect">
            <a:avLst/>
          </a:prstGeom>
          <a:noFill/>
          <a:ln>
            <a:noFill/>
          </a:ln>
        </p:spPr>
        <p:txBody>
          <a:bodyPr lIns="0" tIns="0" rIns="0" bIns="0" anchor="ctr">
            <a:spAutoFit/>
          </a:bodyPr>
          <a:lstStyle/>
          <a:p>
            <a:pPr algn="ctr"/>
            <a:endParaRPr lang="en-IN" sz="4400" b="0" strike="noStrike" spc="-1">
              <a:latin typeface="Arial"/>
            </a:endParaRPr>
          </a:p>
        </p:txBody>
      </p:sp>
      <p:pic>
        <p:nvPicPr>
          <p:cNvPr id="520" name="Picture 519"/>
          <p:cNvPicPr/>
          <p:nvPr/>
        </p:nvPicPr>
        <p:blipFill>
          <a:blip r:embed="rId2"/>
          <a:srcRect t="21422"/>
          <a:stretch/>
        </p:blipFill>
        <p:spPr>
          <a:xfrm>
            <a:off x="-720000" y="-144000"/>
            <a:ext cx="13032000" cy="8208000"/>
          </a:xfrm>
          <a:prstGeom prst="rect">
            <a:avLst/>
          </a:prstGeom>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 name="CustomShape 1"/>
          <p:cNvSpPr/>
          <p:nvPr/>
        </p:nvSpPr>
        <p:spPr>
          <a:xfrm>
            <a:off x="7192440" y="973440"/>
            <a:ext cx="4183200" cy="22806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90000"/>
              </a:lnSpc>
            </a:pPr>
            <a:endParaRPr lang="en-IN" sz="7000" b="0" strike="noStrike" spc="-1" dirty="0">
              <a:latin typeface="Arial"/>
            </a:endParaRPr>
          </a:p>
        </p:txBody>
      </p:sp>
      <p:sp>
        <p:nvSpPr>
          <p:cNvPr id="523" name="CustomShape 2"/>
          <p:cNvSpPr/>
          <p:nvPr/>
        </p:nvSpPr>
        <p:spPr>
          <a:xfrm>
            <a:off x="8242324" y="3675600"/>
            <a:ext cx="3134880" cy="11012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90000"/>
              </a:lnSpc>
              <a:spcBef>
                <a:spcPts val="1001"/>
              </a:spcBef>
            </a:pPr>
            <a:endParaRPr lang="en-IN" sz="3500" b="0" strike="noStrike" spc="-1" dirty="0">
              <a:latin typeface="Arial"/>
            </a:endParaRPr>
          </a:p>
        </p:txBody>
      </p:sp>
      <p:sp>
        <p:nvSpPr>
          <p:cNvPr id="524" name="CustomShape 3"/>
          <p:cNvSpPr/>
          <p:nvPr/>
        </p:nvSpPr>
        <p:spPr>
          <a:xfrm>
            <a:off x="6984000" y="4896720"/>
            <a:ext cx="4366800" cy="85644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90000"/>
              </a:lnSpc>
              <a:spcBef>
                <a:spcPts val="1001"/>
              </a:spcBef>
            </a:pPr>
            <a:endParaRPr lang="en-IN" sz="1400" b="0" strike="noStrike" spc="-1" dirty="0">
              <a:latin typeface="Arial"/>
            </a:endParaRPr>
          </a:p>
        </p:txBody>
      </p:sp>
      <p:sp>
        <p:nvSpPr>
          <p:cNvPr id="525" name="CustomShape 4"/>
          <p:cNvSpPr/>
          <p:nvPr/>
        </p:nvSpPr>
        <p:spPr>
          <a:xfrm>
            <a:off x="7008840" y="5465880"/>
            <a:ext cx="4366800" cy="2872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algn="r">
              <a:lnSpc>
                <a:spcPct val="90000"/>
              </a:lnSpc>
              <a:spcBef>
                <a:spcPts val="1001"/>
              </a:spcBef>
            </a:pPr>
            <a:endParaRPr lang="en-IN" sz="1400" b="0" strike="noStrike" spc="-1" dirty="0">
              <a:latin typeface="Arial"/>
            </a:endParaRPr>
          </a:p>
        </p:txBody>
      </p:sp>
      <p:sp>
        <p:nvSpPr>
          <p:cNvPr id="526" name="CustomShape 5"/>
          <p:cNvSpPr/>
          <p:nvPr/>
        </p:nvSpPr>
        <p:spPr>
          <a:xfrm>
            <a:off x="5455800" y="5685840"/>
            <a:ext cx="5919840" cy="473760"/>
          </a:xfrm>
          <a:prstGeom prst="rect">
            <a:avLst/>
          </a:prstGeom>
          <a:noFill/>
          <a:ln>
            <a:noFill/>
          </a:ln>
        </p:spPr>
        <p:style>
          <a:lnRef idx="0">
            <a:scrgbClr r="0" g="0" b="0"/>
          </a:lnRef>
          <a:fillRef idx="0">
            <a:scrgbClr r="0" g="0" b="0"/>
          </a:fillRef>
          <a:effectRef idx="0">
            <a:scrgbClr r="0" g="0" b="0"/>
          </a:effectRef>
          <a:fontRef idx="minor"/>
        </p:style>
      </p:sp>
      <p:pic>
        <p:nvPicPr>
          <p:cNvPr id="3" name="Picture 2">
            <a:extLst>
              <a:ext uri="{FF2B5EF4-FFF2-40B4-BE49-F238E27FC236}">
                <a16:creationId xmlns:a16="http://schemas.microsoft.com/office/drawing/2014/main" id="{03C9BAAA-2572-48AA-9FC4-2DC4B4075F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398" y="128448"/>
            <a:ext cx="4768272" cy="4768272"/>
          </a:xfrm>
          <a:prstGeom prst="rect">
            <a:avLst/>
          </a:prstGeom>
        </p:spPr>
      </p:pic>
      <p:sp>
        <p:nvSpPr>
          <p:cNvPr id="4" name="TextBox 3">
            <a:extLst>
              <a:ext uri="{FF2B5EF4-FFF2-40B4-BE49-F238E27FC236}">
                <a16:creationId xmlns:a16="http://schemas.microsoft.com/office/drawing/2014/main" id="{1101B733-D918-4619-A507-B8CA2E8680E5}"/>
              </a:ext>
            </a:extLst>
          </p:cNvPr>
          <p:cNvSpPr txBox="1"/>
          <p:nvPr/>
        </p:nvSpPr>
        <p:spPr>
          <a:xfrm>
            <a:off x="7008839" y="5474715"/>
            <a:ext cx="5063087" cy="769441"/>
          </a:xfrm>
          <a:prstGeom prst="rect">
            <a:avLst/>
          </a:prstGeom>
          <a:noFill/>
        </p:spPr>
        <p:txBody>
          <a:bodyPr wrap="square" rtlCol="0">
            <a:spAutoFit/>
          </a:bodyPr>
          <a:lstStyle/>
          <a:p>
            <a:r>
              <a:rPr lang="en-US" sz="4400" dirty="0">
                <a:solidFill>
                  <a:schemeClr val="bg1">
                    <a:lumMod val="95000"/>
                  </a:schemeClr>
                </a:solidFill>
                <a:latin typeface="Bradley Hand ITC" panose="03070402050302030203" pitchFamily="66" charset="0"/>
              </a:rPr>
              <a:t>Have a Nice Day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1" name="CustomShape 1"/>
          <p:cNvSpPr/>
          <p:nvPr/>
        </p:nvSpPr>
        <p:spPr>
          <a:xfrm>
            <a:off x="774000" y="1032840"/>
            <a:ext cx="505548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Abstract </a:t>
            </a:r>
            <a:endParaRPr lang="en-IN" sz="4000" b="0" strike="noStrike" spc="-1">
              <a:latin typeface="Arial"/>
            </a:endParaRPr>
          </a:p>
        </p:txBody>
      </p:sp>
      <p:sp>
        <p:nvSpPr>
          <p:cNvPr id="462" name="CustomShape 2"/>
          <p:cNvSpPr/>
          <p:nvPr/>
        </p:nvSpPr>
        <p:spPr>
          <a:xfrm rot="10800000">
            <a:off x="5196600" y="1671480"/>
            <a:ext cx="45000" cy="144000"/>
          </a:xfrm>
          <a:prstGeom prst="rect">
            <a:avLst/>
          </a:prstGeom>
          <a:noFill/>
          <a:ln>
            <a:noFill/>
          </a:ln>
        </p:spPr>
        <p:style>
          <a:lnRef idx="0">
            <a:scrgbClr r="0" g="0" b="0"/>
          </a:lnRef>
          <a:fillRef idx="0">
            <a:scrgbClr r="0" g="0" b="0"/>
          </a:fillRef>
          <a:effectRef idx="0">
            <a:scrgbClr r="0" g="0" b="0"/>
          </a:effectRef>
          <a:fontRef idx="minor"/>
        </p:style>
      </p:sp>
      <p:sp>
        <p:nvSpPr>
          <p:cNvPr id="463" name="CustomShape 3"/>
          <p:cNvSpPr/>
          <p:nvPr/>
        </p:nvSpPr>
        <p:spPr>
          <a:xfrm>
            <a:off x="774000" y="3074400"/>
            <a:ext cx="4421160" cy="2588040"/>
          </a:xfrm>
          <a:prstGeom prst="rect">
            <a:avLst/>
          </a:prstGeom>
          <a:noFill/>
          <a:ln>
            <a:noFill/>
          </a:ln>
        </p:spPr>
        <p:style>
          <a:lnRef idx="0">
            <a:scrgbClr r="0" g="0" b="0"/>
          </a:lnRef>
          <a:fillRef idx="0">
            <a:scrgbClr r="0" g="0" b="0"/>
          </a:fillRef>
          <a:effectRef idx="0">
            <a:scrgbClr r="0" g="0" b="0"/>
          </a:effectRef>
          <a:fontRef idx="minor"/>
        </p:style>
        <p:txBody>
          <a:bodyPr lIns="0" tIns="45000" rIns="90000" bIns="45000">
            <a:noAutofit/>
          </a:bodyPr>
          <a:lstStyle/>
          <a:p>
            <a:pPr marL="180000" indent="-179280">
              <a:lnSpc>
                <a:spcPct val="90000"/>
              </a:lnSpc>
              <a:spcBef>
                <a:spcPts val="601"/>
              </a:spcBef>
              <a:buClr>
                <a:srgbClr val="00AEDE"/>
              </a:buClr>
              <a:buFont typeface="Wingdings" charset="2"/>
              <a:buChar char=""/>
            </a:pPr>
            <a:r>
              <a:rPr lang="en-IN" sz="2200" b="0" strike="noStrike" spc="-1" dirty="0">
                <a:solidFill>
                  <a:srgbClr val="00B0F0"/>
                </a:solidFill>
                <a:latin typeface="Lucida Grande"/>
              </a:rPr>
              <a:t> The data is related with direct marketing campaigns (phone calls) of SBI banking institution. The classification goal is to predict if the client will subscribe  either any of the one ,they are Loan, Fixed deposit ,mutual funds, credit card etc.</a:t>
            </a:r>
            <a:endParaRPr lang="en-IN" sz="2200" b="0" strike="noStrike" spc="-1" dirty="0">
              <a:latin typeface="Arial"/>
            </a:endParaRPr>
          </a:p>
        </p:txBody>
      </p:sp>
      <p:sp>
        <p:nvSpPr>
          <p:cNvPr id="464" name="CustomShape 4"/>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0F79E3C8-1DE9-46B2-AC98-CA946BBB3E77}" type="slidenum">
              <a:rPr lang="en-IN" sz="1400" b="0" strike="noStrike" spc="-1">
                <a:solidFill>
                  <a:srgbClr val="FFCD00"/>
                </a:solidFill>
                <a:latin typeface="Lucida Grande"/>
              </a:rPr>
              <a:t>3</a:t>
            </a:fld>
            <a:endParaRPr lang="en-IN" sz="1400" b="0" strike="noStrike" spc="-1">
              <a:latin typeface="Arial"/>
            </a:endParaRPr>
          </a:p>
        </p:txBody>
      </p:sp>
      <p:pic>
        <p:nvPicPr>
          <p:cNvPr id="465" name="Picture Placeholder 7"/>
          <p:cNvPicPr/>
          <p:nvPr/>
        </p:nvPicPr>
        <p:blipFill>
          <a:blip r:embed="rId2"/>
          <a:srcRect l="16651" r="16651"/>
          <a:stretch/>
        </p:blipFill>
        <p:spPr>
          <a:xfrm>
            <a:off x="5519880" y="0"/>
            <a:ext cx="6103080" cy="6857280"/>
          </a:xfrm>
          <a:prstGeom prst="rect">
            <a:avLst/>
          </a:prstGeom>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 name="CustomShape 1"/>
          <p:cNvSpPr/>
          <p:nvPr/>
        </p:nvSpPr>
        <p:spPr>
          <a:xfrm>
            <a:off x="6881040" y="1046160"/>
            <a:ext cx="505548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Objective </a:t>
            </a:r>
            <a:endParaRPr lang="en-IN" sz="4000" b="0" strike="noStrike" spc="-1">
              <a:latin typeface="Arial"/>
            </a:endParaRPr>
          </a:p>
        </p:txBody>
      </p:sp>
      <p:sp>
        <p:nvSpPr>
          <p:cNvPr id="467" name="CustomShape 2"/>
          <p:cNvSpPr/>
          <p:nvPr/>
        </p:nvSpPr>
        <p:spPr>
          <a:xfrm>
            <a:off x="6835680" y="2241360"/>
            <a:ext cx="45000" cy="45000"/>
          </a:xfrm>
          <a:prstGeom prst="rect">
            <a:avLst/>
          </a:prstGeom>
          <a:noFill/>
          <a:ln>
            <a:noFill/>
          </a:ln>
        </p:spPr>
        <p:style>
          <a:lnRef idx="0">
            <a:scrgbClr r="0" g="0" b="0"/>
          </a:lnRef>
          <a:fillRef idx="0">
            <a:scrgbClr r="0" g="0" b="0"/>
          </a:fillRef>
          <a:effectRef idx="0">
            <a:scrgbClr r="0" g="0" b="0"/>
          </a:effectRef>
          <a:fontRef idx="minor"/>
        </p:style>
      </p:sp>
      <p:sp>
        <p:nvSpPr>
          <p:cNvPr id="468" name="CustomShape 3"/>
          <p:cNvSpPr/>
          <p:nvPr/>
        </p:nvSpPr>
        <p:spPr>
          <a:xfrm>
            <a:off x="6881040" y="3090600"/>
            <a:ext cx="4421160" cy="2588040"/>
          </a:xfrm>
          <a:prstGeom prst="rect">
            <a:avLst/>
          </a:prstGeom>
          <a:noFill/>
          <a:ln>
            <a:noFill/>
          </a:ln>
        </p:spPr>
        <p:style>
          <a:lnRef idx="0">
            <a:scrgbClr r="0" g="0" b="0"/>
          </a:lnRef>
          <a:fillRef idx="0">
            <a:scrgbClr r="0" g="0" b="0"/>
          </a:fillRef>
          <a:effectRef idx="0">
            <a:scrgbClr r="0" g="0" b="0"/>
          </a:effectRef>
          <a:fontRef idx="minor"/>
        </p:style>
        <p:txBody>
          <a:bodyPr lIns="0" tIns="45000" rIns="90000" bIns="45000">
            <a:normAutofit fontScale="97000" lnSpcReduction="10000"/>
          </a:bodyPr>
          <a:lstStyle/>
          <a:p>
            <a:pPr marL="180000" indent="-179280">
              <a:lnSpc>
                <a:spcPct val="90000"/>
              </a:lnSpc>
              <a:spcBef>
                <a:spcPts val="601"/>
              </a:spcBef>
              <a:buClr>
                <a:srgbClr val="00AEDE"/>
              </a:buClr>
              <a:buFont typeface="Wingdings" charset="2"/>
              <a:buChar char=""/>
            </a:pPr>
            <a:r>
              <a:rPr lang="en-IN" sz="2200" b="0" strike="noStrike" spc="-1">
                <a:solidFill>
                  <a:srgbClr val="FFC000"/>
                </a:solidFill>
                <a:latin typeface="Lucida Grande"/>
              </a:rPr>
              <a:t>The main objectives of the Bank are listed and prioritized in the Law: To maintain </a:t>
            </a:r>
            <a:r>
              <a:rPr lang="en-IN" sz="2200" b="1" strike="noStrike" spc="-1">
                <a:solidFill>
                  <a:srgbClr val="FFC000"/>
                </a:solidFill>
                <a:latin typeface="Lucida Grande"/>
              </a:rPr>
              <a:t>price stability</a:t>
            </a:r>
            <a:r>
              <a:rPr lang="en-IN" sz="2200" b="0" strike="noStrike" spc="-1">
                <a:solidFill>
                  <a:srgbClr val="FFC000"/>
                </a:solidFill>
                <a:latin typeface="Lucida Grande"/>
              </a:rPr>
              <a:t>; to support other objectives of the Government's economic policy, especially </a:t>
            </a:r>
            <a:r>
              <a:rPr lang="en-IN" sz="2200" b="1" strike="noStrike" spc="-1">
                <a:solidFill>
                  <a:srgbClr val="FFC000"/>
                </a:solidFill>
                <a:latin typeface="Lucida Grande"/>
              </a:rPr>
              <a:t>growth</a:t>
            </a:r>
            <a:r>
              <a:rPr lang="en-IN" sz="2200" b="0" strike="noStrike" spc="-1">
                <a:solidFill>
                  <a:srgbClr val="FFC000"/>
                </a:solidFill>
                <a:latin typeface="Lucida Grande"/>
              </a:rPr>
              <a:t>, employment, and reducing social gaps; and supporting the stability of the </a:t>
            </a:r>
            <a:r>
              <a:rPr lang="en-IN" sz="2200" b="1" strike="noStrike" spc="-1">
                <a:solidFill>
                  <a:srgbClr val="FFC000"/>
                </a:solidFill>
                <a:latin typeface="Lucida Grande"/>
              </a:rPr>
              <a:t>financial</a:t>
            </a:r>
            <a:r>
              <a:rPr lang="en-IN" sz="2200" b="0" strike="noStrike" spc="-1">
                <a:solidFill>
                  <a:srgbClr val="FFC000"/>
                </a:solidFill>
                <a:latin typeface="Lucida Grande"/>
              </a:rPr>
              <a:t> system</a:t>
            </a:r>
            <a:r>
              <a:rPr lang="en-IN" sz="1400" b="0" strike="noStrike" spc="-1">
                <a:solidFill>
                  <a:srgbClr val="BFBFBF"/>
                </a:solidFill>
                <a:latin typeface="Lucida Grande"/>
              </a:rPr>
              <a:t>.</a:t>
            </a:r>
            <a:endParaRPr lang="en-IN" sz="1400" b="0" strike="noStrike" spc="-1">
              <a:latin typeface="Arial"/>
            </a:endParaRPr>
          </a:p>
        </p:txBody>
      </p:sp>
      <p:sp>
        <p:nvSpPr>
          <p:cNvPr id="469" name="CustomShape 4"/>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878EC224-1B8B-41EC-BDB6-E9EA84A1BC1C}" type="slidenum">
              <a:rPr lang="en-IN" sz="1400" b="0" strike="noStrike" spc="-1">
                <a:solidFill>
                  <a:srgbClr val="FFCD00"/>
                </a:solidFill>
                <a:latin typeface="Lucida Grande"/>
              </a:rPr>
              <a:t>4</a:t>
            </a:fld>
            <a:endParaRPr lang="en-IN" sz="1400" b="0" strike="noStrike" spc="-1">
              <a:latin typeface="Arial"/>
            </a:endParaRPr>
          </a:p>
        </p:txBody>
      </p:sp>
      <p:pic>
        <p:nvPicPr>
          <p:cNvPr id="470" name="Picture Placeholder 7"/>
          <p:cNvPicPr/>
          <p:nvPr/>
        </p:nvPicPr>
        <p:blipFill>
          <a:blip r:embed="rId2"/>
          <a:srcRect l="11492" r="11492"/>
          <a:stretch/>
        </p:blipFill>
        <p:spPr>
          <a:xfrm>
            <a:off x="0" y="404640"/>
            <a:ext cx="6108120" cy="5484240"/>
          </a:xfrm>
          <a:prstGeom prst="rect">
            <a:avLst/>
          </a:prstGeom>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 name="CustomShape 1"/>
          <p:cNvSpPr/>
          <p:nvPr/>
        </p:nvSpPr>
        <p:spPr>
          <a:xfrm>
            <a:off x="774000" y="1033200"/>
            <a:ext cx="505548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Excisting System</a:t>
            </a:r>
            <a:endParaRPr lang="en-IN" sz="4000" b="0" strike="noStrike" spc="-1">
              <a:latin typeface="Arial"/>
            </a:endParaRPr>
          </a:p>
        </p:txBody>
      </p:sp>
      <p:sp>
        <p:nvSpPr>
          <p:cNvPr id="472" name="CustomShape 2"/>
          <p:cNvSpPr/>
          <p:nvPr/>
        </p:nvSpPr>
        <p:spPr>
          <a:xfrm>
            <a:off x="504000" y="2016000"/>
            <a:ext cx="10217880" cy="1546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nSpc>
                <a:spcPct val="90000"/>
              </a:lnSpc>
              <a:spcBef>
                <a:spcPts val="1001"/>
              </a:spcBef>
            </a:pPr>
            <a:r>
              <a:rPr lang="en-IN" sz="2200" b="0" strike="noStrike" spc="-1" dirty="0">
                <a:solidFill>
                  <a:srgbClr val="FFCD00"/>
                </a:solidFill>
                <a:latin typeface="Lucida Grande"/>
              </a:rPr>
              <a:t>Currently people go for informal sectors loan</a:t>
            </a:r>
            <a:endParaRPr lang="en-IN" sz="2200" b="0" strike="noStrike" spc="-1" dirty="0">
              <a:latin typeface="Arial"/>
            </a:endParaRPr>
          </a:p>
          <a:p>
            <a:pPr>
              <a:lnSpc>
                <a:spcPct val="90000"/>
              </a:lnSpc>
              <a:spcBef>
                <a:spcPts val="1001"/>
              </a:spcBef>
            </a:pPr>
            <a:r>
              <a:rPr lang="en-IN" sz="2200" b="0" strike="noStrike" spc="-1" dirty="0">
                <a:solidFill>
                  <a:srgbClr val="FFCD00"/>
                </a:solidFill>
                <a:latin typeface="Lucida Grande"/>
              </a:rPr>
              <a:t>and do know how much loan amount they can get from the bank and only the existing customer data is known by the bank  </a:t>
            </a:r>
            <a:endParaRPr lang="en-IN" sz="2200" b="0" strike="noStrike" spc="-1" dirty="0">
              <a:latin typeface="Arial"/>
            </a:endParaRPr>
          </a:p>
        </p:txBody>
      </p:sp>
      <p:sp>
        <p:nvSpPr>
          <p:cNvPr id="473" name="CustomShape 3"/>
          <p:cNvSpPr/>
          <p:nvPr/>
        </p:nvSpPr>
        <p:spPr>
          <a:xfrm>
            <a:off x="774000" y="3563280"/>
            <a:ext cx="9653040" cy="23328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180000" indent="-179280">
              <a:lnSpc>
                <a:spcPct val="110000"/>
              </a:lnSpc>
              <a:spcBef>
                <a:spcPts val="601"/>
              </a:spcBef>
              <a:buClr>
                <a:srgbClr val="00AEDE"/>
              </a:buClr>
              <a:buFont typeface="Wingdings" charset="2"/>
              <a:buChar char=""/>
            </a:pPr>
            <a:r>
              <a:rPr lang="en-IN" sz="2000" b="0" strike="noStrike" spc="-1" dirty="0">
                <a:solidFill>
                  <a:srgbClr val="00B0F0"/>
                </a:solidFill>
                <a:latin typeface="Lucida Grande"/>
              </a:rPr>
              <a:t>Basically, employee from the bank will be getting data from the IT company and call the customer for providing them loans</a:t>
            </a:r>
            <a:endParaRPr lang="en-IN" sz="2000" b="0" strike="noStrike" spc="-1" dirty="0">
              <a:latin typeface="Arial"/>
            </a:endParaRPr>
          </a:p>
          <a:p>
            <a:pPr marL="180000" indent="-179280">
              <a:lnSpc>
                <a:spcPct val="110000"/>
              </a:lnSpc>
              <a:spcBef>
                <a:spcPts val="601"/>
              </a:spcBef>
              <a:buClr>
                <a:srgbClr val="00AEDE"/>
              </a:buClr>
              <a:buFont typeface="Wingdings" charset="2"/>
              <a:buChar char=""/>
            </a:pPr>
            <a:r>
              <a:rPr lang="en-IN" sz="2000" b="0" strike="noStrike" spc="-1" dirty="0">
                <a:solidFill>
                  <a:srgbClr val="00B0F0"/>
                </a:solidFill>
                <a:latin typeface="Lucida Grande"/>
              </a:rPr>
              <a:t>With the bank passbook and </a:t>
            </a:r>
            <a:r>
              <a:rPr lang="en-IN" sz="2000" b="0" strike="noStrike" spc="-1" dirty="0" err="1">
                <a:solidFill>
                  <a:srgbClr val="00B0F0"/>
                </a:solidFill>
                <a:latin typeface="Lucida Grande"/>
              </a:rPr>
              <a:t>excisting</a:t>
            </a:r>
            <a:r>
              <a:rPr lang="en-IN" sz="2000" b="0" strike="noStrike" spc="-1" dirty="0">
                <a:solidFill>
                  <a:srgbClr val="00B0F0"/>
                </a:solidFill>
                <a:latin typeface="Lucida Grande"/>
              </a:rPr>
              <a:t> loan details ,bank professionals will be deciding whether to give them loan or not</a:t>
            </a:r>
            <a:endParaRPr lang="en-IN" sz="2000" b="0" strike="noStrike" spc="-1" dirty="0">
              <a:latin typeface="Arial"/>
            </a:endParaRPr>
          </a:p>
        </p:txBody>
      </p:sp>
      <p:sp>
        <p:nvSpPr>
          <p:cNvPr id="474" name="CustomShape 4"/>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6B834FBF-A87D-4B0D-A7C4-8189A32DBC9D}" type="slidenum">
              <a:rPr lang="en-IN" sz="1400" b="0" strike="noStrike" spc="-1">
                <a:solidFill>
                  <a:srgbClr val="FFCD00"/>
                </a:solidFill>
                <a:latin typeface="Lucida Grande"/>
              </a:rPr>
              <a:t>5</a:t>
            </a:fld>
            <a:endParaRPr lang="en-IN" sz="14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5" name="CustomShape 1"/>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5639D856-9D02-4C48-ADF4-301D211BD2BA}" type="slidenum">
              <a:rPr lang="en-IN" sz="1400" b="0" strike="noStrike" spc="-1">
                <a:solidFill>
                  <a:srgbClr val="FFCD00"/>
                </a:solidFill>
                <a:latin typeface="Lucida Grande"/>
              </a:rPr>
              <a:t>6</a:t>
            </a:fld>
            <a:endParaRPr lang="en-IN" sz="1400" b="0" strike="noStrike" spc="-1">
              <a:latin typeface="Arial"/>
            </a:endParaRPr>
          </a:p>
        </p:txBody>
      </p:sp>
      <p:sp>
        <p:nvSpPr>
          <p:cNvPr id="476" name="CustomShape 2"/>
          <p:cNvSpPr/>
          <p:nvPr/>
        </p:nvSpPr>
        <p:spPr>
          <a:xfrm>
            <a:off x="774000" y="4320000"/>
            <a:ext cx="10637640" cy="195696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180000" indent="-179280">
              <a:lnSpc>
                <a:spcPct val="90000"/>
              </a:lnSpc>
              <a:spcBef>
                <a:spcPts val="601"/>
              </a:spcBef>
              <a:buClr>
                <a:srgbClr val="00AEDE"/>
              </a:buClr>
              <a:buFont typeface="Wingdings" charset="2"/>
              <a:buChar char=""/>
            </a:pPr>
            <a:r>
              <a:rPr lang="en-IN" sz="1400" b="0" strike="noStrike" spc="-1">
                <a:solidFill>
                  <a:srgbClr val="BFBFBF"/>
                </a:solidFill>
                <a:latin typeface="Lucida Grande"/>
              </a:rPr>
              <a:t>We are going to take the user’s datasets and from that we will be training the data with some machine learning algorithm </a:t>
            </a:r>
            <a:endParaRPr lang="en-IN" sz="1400" b="0" strike="noStrike" spc="-1">
              <a:latin typeface="Arial"/>
            </a:endParaRPr>
          </a:p>
          <a:p>
            <a:pPr marL="180000" indent="-179280">
              <a:lnSpc>
                <a:spcPct val="90000"/>
              </a:lnSpc>
              <a:spcBef>
                <a:spcPts val="601"/>
              </a:spcBef>
              <a:buClr>
                <a:srgbClr val="00AEDE"/>
              </a:buClr>
              <a:buFont typeface="Wingdings" charset="2"/>
              <a:buChar char=""/>
            </a:pPr>
            <a:r>
              <a:rPr lang="en-IN" sz="1400" b="0" strike="noStrike" spc="-1">
                <a:solidFill>
                  <a:srgbClr val="BFBFBF"/>
                </a:solidFill>
                <a:latin typeface="Lucida Grande"/>
              </a:rPr>
              <a:t>And we will analysizse the person like ,</a:t>
            </a:r>
            <a:endParaRPr lang="en-IN" sz="1400" b="0" strike="noStrike" spc="-1">
              <a:latin typeface="Arial"/>
            </a:endParaRPr>
          </a:p>
        </p:txBody>
      </p:sp>
      <p:sp>
        <p:nvSpPr>
          <p:cNvPr id="477" name="CustomShape 3"/>
          <p:cNvSpPr/>
          <p:nvPr/>
        </p:nvSpPr>
        <p:spPr>
          <a:xfrm>
            <a:off x="774000" y="1033200"/>
            <a:ext cx="505548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rmAutofit fontScale="96000"/>
          </a:bodyPr>
          <a:lstStyle/>
          <a:p>
            <a:pPr>
              <a:lnSpc>
                <a:spcPct val="90000"/>
              </a:lnSpc>
            </a:pPr>
            <a:r>
              <a:rPr lang="en-IN" sz="4000" b="1" strike="noStrike" spc="-1">
                <a:solidFill>
                  <a:srgbClr val="FFFFFF"/>
                </a:solidFill>
                <a:latin typeface="Verdana"/>
              </a:rPr>
              <a:t>Proposed System</a:t>
            </a:r>
            <a:endParaRPr lang="en-IN" sz="4000" b="0" strike="noStrike" spc="-1">
              <a:latin typeface="Arial"/>
            </a:endParaRPr>
          </a:p>
        </p:txBody>
      </p:sp>
      <p:sp>
        <p:nvSpPr>
          <p:cNvPr id="478" name="CustomShape 4"/>
          <p:cNvSpPr/>
          <p:nvPr/>
        </p:nvSpPr>
        <p:spPr>
          <a:xfrm>
            <a:off x="774000" y="2221920"/>
            <a:ext cx="10217880" cy="16657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nSpc>
                <a:spcPct val="90000"/>
              </a:lnSpc>
              <a:spcBef>
                <a:spcPts val="1001"/>
              </a:spcBef>
            </a:pPr>
            <a:r>
              <a:rPr lang="en-IN" sz="2200" b="0" strike="noStrike" spc="-1" dirty="0">
                <a:solidFill>
                  <a:srgbClr val="FFCD00"/>
                </a:solidFill>
                <a:latin typeface="Lucida Grande"/>
              </a:rPr>
              <a:t>We are going to make computer to learn and make decisions whether to proceed</a:t>
            </a:r>
            <a:endParaRPr lang="en-IN" sz="2200" b="0" strike="noStrike" spc="-1" dirty="0">
              <a:latin typeface="Arial"/>
            </a:endParaRPr>
          </a:p>
          <a:p>
            <a:pPr>
              <a:lnSpc>
                <a:spcPct val="90000"/>
              </a:lnSpc>
              <a:spcBef>
                <a:spcPts val="1001"/>
              </a:spcBef>
            </a:pPr>
            <a:r>
              <a:rPr lang="en-IN" sz="2200" b="0" strike="noStrike" spc="-1" dirty="0">
                <a:solidFill>
                  <a:srgbClr val="FFCD00"/>
                </a:solidFill>
                <a:latin typeface="Lucida Grande"/>
              </a:rPr>
              <a:t>Further with these customer’s data </a:t>
            </a:r>
            <a:endParaRPr lang="en-IN" sz="2200" b="0" strike="noStrike" spc="-1" dirty="0">
              <a:latin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9" name="Picture Placeholder 15"/>
          <p:cNvPicPr/>
          <p:nvPr/>
        </p:nvPicPr>
        <p:blipFill>
          <a:blip r:embed="rId2"/>
          <a:srcRect t="7643" b="7643"/>
          <a:stretch/>
        </p:blipFill>
        <p:spPr>
          <a:xfrm>
            <a:off x="3111120" y="1604520"/>
            <a:ext cx="5968440" cy="3977280"/>
          </a:xfrm>
          <a:prstGeom prst="rect">
            <a:avLst/>
          </a:prstGeom>
          <a:ln>
            <a:noFill/>
          </a:ln>
        </p:spPr>
      </p:pic>
      <p:sp>
        <p:nvSpPr>
          <p:cNvPr id="480" name="CustomShape 1"/>
          <p:cNvSpPr/>
          <p:nvPr/>
        </p:nvSpPr>
        <p:spPr>
          <a:xfrm>
            <a:off x="774000" y="1033200"/>
            <a:ext cx="10514160" cy="7819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ARCHITECTURE</a:t>
            </a:r>
            <a:endParaRPr lang="en-IN" sz="4000" b="0" strike="noStrike" spc="-1">
              <a:latin typeface="Arial"/>
            </a:endParaRPr>
          </a:p>
        </p:txBody>
      </p:sp>
      <p:sp>
        <p:nvSpPr>
          <p:cNvPr id="481" name="CustomShape 2"/>
          <p:cNvSpPr/>
          <p:nvPr/>
        </p:nvSpPr>
        <p:spPr>
          <a:xfrm>
            <a:off x="857880" y="1728000"/>
            <a:ext cx="10517760" cy="474300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Autofit/>
          </a:bodyPr>
          <a:lstStyle/>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1.Making data</a:t>
            </a:r>
            <a:endParaRPr lang="en-IN" sz="2800" b="0" strike="noStrike" spc="-1">
              <a:latin typeface="Arial"/>
            </a:endParaRPr>
          </a:p>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2.Filtering Data</a:t>
            </a:r>
            <a:endParaRPr lang="en-IN" sz="2800" b="0" strike="noStrike" spc="-1">
              <a:latin typeface="Arial"/>
            </a:endParaRPr>
          </a:p>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3.Total assets,libalities</a:t>
            </a:r>
            <a:endParaRPr lang="en-IN" sz="2800" b="0" strike="noStrike" spc="-1">
              <a:latin typeface="Arial"/>
            </a:endParaRPr>
          </a:p>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4.Classification</a:t>
            </a:r>
            <a:endParaRPr lang="en-IN" sz="2800" b="0" strike="noStrike" spc="-1">
              <a:latin typeface="Arial"/>
            </a:endParaRPr>
          </a:p>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5.% of loan preferable</a:t>
            </a:r>
            <a:endParaRPr lang="en-IN" sz="2800" b="0" strike="noStrike" spc="-1">
              <a:latin typeface="Arial"/>
            </a:endParaRPr>
          </a:p>
          <a:p>
            <a:pPr marL="432000" indent="-323640">
              <a:lnSpc>
                <a:spcPct val="100000"/>
              </a:lnSpc>
              <a:spcBef>
                <a:spcPts val="1417"/>
              </a:spcBef>
              <a:buClr>
                <a:srgbClr val="FFFFFF"/>
              </a:buClr>
              <a:buSzPct val="45000"/>
              <a:buFont typeface="Wingdings" charset="2"/>
              <a:buChar char=""/>
            </a:pPr>
            <a:r>
              <a:rPr lang="en-IN" sz="2800" b="0" strike="noStrike" spc="-1">
                <a:solidFill>
                  <a:srgbClr val="FFCD00"/>
                </a:solidFill>
                <a:latin typeface="Lucida Grande"/>
              </a:rPr>
              <a:t>6.Forwarding to maketting team</a:t>
            </a:r>
            <a:endParaRPr lang="en-IN" sz="2800" b="0" strike="noStrike" spc="-1">
              <a:latin typeface="Arial"/>
            </a:endParaRPr>
          </a:p>
        </p:txBody>
      </p:sp>
      <p:sp>
        <p:nvSpPr>
          <p:cNvPr id="482" name="CustomShape 3"/>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BB67F2A4-08F6-40A8-9D2A-C22DBE43C265}" type="slidenum">
              <a:rPr lang="en-IN" sz="1400" b="0" strike="noStrike" spc="-1">
                <a:solidFill>
                  <a:srgbClr val="FFCD00"/>
                </a:solidFill>
                <a:latin typeface="Lucida Grande"/>
              </a:rPr>
              <a:t>7</a:t>
            </a:fld>
            <a:endParaRPr lang="en-IN" sz="14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3" name="CustomShape 1"/>
          <p:cNvSpPr/>
          <p:nvPr/>
        </p:nvSpPr>
        <p:spPr>
          <a:xfrm>
            <a:off x="774000" y="1317240"/>
            <a:ext cx="2824920" cy="15235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nSpc>
                <a:spcPct val="90000"/>
              </a:lnSpc>
            </a:pPr>
            <a:r>
              <a:rPr lang="en-IN" sz="4000" b="1" strike="noStrike" spc="-1">
                <a:solidFill>
                  <a:srgbClr val="FFFFFF"/>
                </a:solidFill>
                <a:latin typeface="Verdana"/>
              </a:rPr>
              <a:t>AGE CHART</a:t>
            </a:r>
            <a:endParaRPr lang="en-IN" sz="4000" b="0" strike="noStrike" spc="-1">
              <a:latin typeface="Arial"/>
            </a:endParaRPr>
          </a:p>
        </p:txBody>
      </p:sp>
      <p:sp>
        <p:nvSpPr>
          <p:cNvPr id="484" name="CustomShape 2"/>
          <p:cNvSpPr/>
          <p:nvPr/>
        </p:nvSpPr>
        <p:spPr>
          <a:xfrm>
            <a:off x="774000" y="3198240"/>
            <a:ext cx="2824920" cy="215388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ormAutofit/>
          </a:bodyPr>
          <a:lstStyle/>
          <a:p>
            <a:pPr>
              <a:lnSpc>
                <a:spcPct val="90000"/>
              </a:lnSpc>
              <a:spcBef>
                <a:spcPts val="1001"/>
              </a:spcBef>
            </a:pPr>
            <a:r>
              <a:rPr lang="en-IN" sz="2200" b="0" strike="noStrike" spc="-1">
                <a:solidFill>
                  <a:srgbClr val="FFCD00"/>
                </a:solidFill>
                <a:latin typeface="Lucida Grande"/>
              </a:rPr>
              <a:t>Classification of people on the basis of their age.</a:t>
            </a:r>
            <a:endParaRPr lang="en-IN" sz="2200" b="0" strike="noStrike" spc="-1">
              <a:latin typeface="Arial"/>
            </a:endParaRPr>
          </a:p>
        </p:txBody>
      </p:sp>
      <p:sp>
        <p:nvSpPr>
          <p:cNvPr id="485" name="CustomShape 3"/>
          <p:cNvSpPr/>
          <p:nvPr/>
        </p:nvSpPr>
        <p:spPr>
          <a:xfrm>
            <a:off x="10730160" y="6002280"/>
            <a:ext cx="548640" cy="364320"/>
          </a:xfrm>
          <a:prstGeom prst="rect">
            <a:avLst/>
          </a:prstGeom>
          <a:noFill/>
          <a:ln>
            <a:noFill/>
          </a:ln>
        </p:spPr>
        <p:style>
          <a:lnRef idx="0">
            <a:scrgbClr r="0" g="0" b="0"/>
          </a:lnRef>
          <a:fillRef idx="0">
            <a:scrgbClr r="0" g="0" b="0"/>
          </a:fillRef>
          <a:effectRef idx="0">
            <a:scrgbClr r="0" g="0" b="0"/>
          </a:effectRef>
          <a:fontRef idx="minor"/>
        </p:style>
        <p:txBody>
          <a:bodyPr lIns="90000" tIns="45000" rIns="90000" bIns="45000" anchor="ctr">
            <a:noAutofit/>
          </a:bodyPr>
          <a:lstStyle/>
          <a:p>
            <a:pPr algn="r">
              <a:lnSpc>
                <a:spcPct val="100000"/>
              </a:lnSpc>
            </a:pPr>
            <a:fld id="{C4FF2322-142D-4B0A-9A5F-A36C0FC3DA98}" type="slidenum">
              <a:rPr lang="en-IN" sz="1400" b="0" strike="noStrike" spc="-1">
                <a:solidFill>
                  <a:srgbClr val="FFCD00"/>
                </a:solidFill>
                <a:latin typeface="Lucida Grande"/>
              </a:rPr>
              <a:t>8</a:t>
            </a:fld>
            <a:endParaRPr lang="en-IN" sz="1400" b="0" strike="noStrike" spc="-1">
              <a:latin typeface="Arial"/>
            </a:endParaRPr>
          </a:p>
        </p:txBody>
      </p:sp>
      <p:pic>
        <p:nvPicPr>
          <p:cNvPr id="486" name="Picture 485"/>
          <p:cNvPicPr/>
          <p:nvPr/>
        </p:nvPicPr>
        <p:blipFill>
          <a:blip r:embed="rId2"/>
          <a:stretch/>
        </p:blipFill>
        <p:spPr>
          <a:xfrm>
            <a:off x="3667680" y="0"/>
            <a:ext cx="8536680" cy="6858000"/>
          </a:xfrm>
          <a:prstGeom prst="rect">
            <a:avLst/>
          </a:prstGeom>
          <a:ln>
            <a:solidFill>
              <a:srgbClr val="3465A4"/>
            </a:solidFill>
            <a:prstDash val="dash"/>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7" name="TextShape 1"/>
          <p:cNvSpPr txBox="1"/>
          <p:nvPr/>
        </p:nvSpPr>
        <p:spPr>
          <a:xfrm>
            <a:off x="609780" y="1484019"/>
            <a:ext cx="10972440" cy="4062651"/>
          </a:xfrm>
          <a:prstGeom prst="rect">
            <a:avLst/>
          </a:prstGeom>
          <a:noFill/>
          <a:ln>
            <a:noFill/>
          </a:ln>
        </p:spPr>
        <p:txBody>
          <a:bodyPr lIns="0" tIns="0" rIns="0" bIns="0" anchor="ctr">
            <a:spAutoFit/>
          </a:bodyPr>
          <a:lstStyle/>
          <a:p>
            <a:pPr algn="ctr"/>
            <a:r>
              <a:rPr lang="en-IN" sz="4400" b="0" strike="noStrike" spc="-1" dirty="0">
                <a:solidFill>
                  <a:srgbClr val="00B050"/>
                </a:solidFill>
                <a:latin typeface="Arial"/>
              </a:rPr>
              <a:t>Classification of the people on the basis of the age it is needed to done so that we can find the required work force where we need to concentrate or give much </a:t>
            </a:r>
            <a:r>
              <a:rPr lang="en-IN" sz="4400" b="0" strike="noStrike" spc="-1" dirty="0" err="1">
                <a:solidFill>
                  <a:srgbClr val="00B050"/>
                </a:solidFill>
                <a:latin typeface="Arial"/>
              </a:rPr>
              <a:t>priority.Such</a:t>
            </a:r>
            <a:r>
              <a:rPr lang="en-IN" sz="4400" b="0" strike="noStrike" spc="-1" dirty="0">
                <a:solidFill>
                  <a:srgbClr val="00B050"/>
                </a:solidFill>
                <a:latin typeface="Arial"/>
              </a:rPr>
              <a:t> as preferring the people of age between 30 to 45.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6.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8.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FFCD00"/>
      </a:dk2>
      <a:lt2>
        <a:srgbClr val="00AEDE"/>
      </a:lt2>
      <a:accent1>
        <a:srgbClr val="002E62"/>
      </a:accent1>
      <a:accent2>
        <a:srgbClr val="004CB9"/>
      </a:accent2>
      <a:accent3>
        <a:srgbClr val="FF9D00"/>
      </a:accent3>
      <a:accent4>
        <a:srgbClr val="57A773"/>
      </a:accent4>
      <a:accent5>
        <a:srgbClr val="D11149"/>
      </a:accent5>
      <a:accent6>
        <a:srgbClr val="00111F"/>
      </a:accent6>
      <a:hlink>
        <a:srgbClr val="FFFFFF"/>
      </a:hlink>
      <a:folHlink>
        <a:srgbClr val="FFFFF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Universal presentation</Template>
  <TotalTime>570</TotalTime>
  <Words>550</Words>
  <Application>Microsoft Office PowerPoint</Application>
  <PresentationFormat>Widescreen</PresentationFormat>
  <Paragraphs>80</Paragraphs>
  <Slides>24</Slides>
  <Notes>0</Notes>
  <HiddenSlides>0</HiddenSlides>
  <MMClips>0</MMClips>
  <ScaleCrop>false</ScaleCrop>
  <HeadingPairs>
    <vt:vector size="6" baseType="variant">
      <vt:variant>
        <vt:lpstr>Fonts Used</vt:lpstr>
      </vt:variant>
      <vt:variant>
        <vt:i4>6</vt:i4>
      </vt:variant>
      <vt:variant>
        <vt:lpstr>Theme</vt:lpstr>
      </vt:variant>
      <vt:variant>
        <vt:i4>11</vt:i4>
      </vt:variant>
      <vt:variant>
        <vt:lpstr>Slide Titles</vt:lpstr>
      </vt:variant>
      <vt:variant>
        <vt:i4>24</vt:i4>
      </vt:variant>
    </vt:vector>
  </HeadingPairs>
  <TitlesOfParts>
    <vt:vector size="41" baseType="lpstr">
      <vt:lpstr>Arial</vt:lpstr>
      <vt:lpstr>Bradley Hand ITC</vt:lpstr>
      <vt:lpstr>Lucida Grande</vt:lpstr>
      <vt:lpstr>Symbol</vt:lpstr>
      <vt:lpstr>Verdana</vt:lpstr>
      <vt:lpstr>Wingdings</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
  <dc:description/>
  <cp:lastModifiedBy>Antony Samuel</cp:lastModifiedBy>
  <cp:revision>15</cp:revision>
  <dcterms:created xsi:type="dcterms:W3CDTF">2019-06-17T18:21:54Z</dcterms:created>
  <dcterms:modified xsi:type="dcterms:W3CDTF">2019-06-21T05:05:36Z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ContentTypeId">
    <vt:lpwstr>0x010100DEEA25CC0A0AC24199CDC46C25B8B0BC</vt:lpwstr>
  </property>
  <property fmtid="{D5CDD505-2E9C-101B-9397-08002B2CF9AE}" pid="4" name="HiddenSlides">
    <vt:i4>0</vt:i4>
  </property>
  <property fmtid="{D5CDD505-2E9C-101B-9397-08002B2CF9AE}" pid="5" name="HyperlinksChanged">
    <vt:bool>false</vt:bool>
  </property>
  <property fmtid="{D5CDD505-2E9C-101B-9397-08002B2CF9AE}" pid="6" name="LinksUpToDate">
    <vt:bool>false</vt:bool>
  </property>
  <property fmtid="{D5CDD505-2E9C-101B-9397-08002B2CF9AE}" pid="7" name="MMClips">
    <vt:i4>0</vt:i4>
  </property>
  <property fmtid="{D5CDD505-2E9C-101B-9397-08002B2CF9AE}" pid="8" name="Notes">
    <vt:i4>0</vt:i4>
  </property>
  <property fmtid="{D5CDD505-2E9C-101B-9397-08002B2CF9AE}" pid="9" name="PresentationFormat">
    <vt:lpwstr>Widescreen</vt:lpwstr>
  </property>
  <property fmtid="{D5CDD505-2E9C-101B-9397-08002B2CF9AE}" pid="10" name="ScaleCrop">
    <vt:bool>false</vt:bool>
  </property>
  <property fmtid="{D5CDD505-2E9C-101B-9397-08002B2CF9AE}" pid="11" name="ShareDoc">
    <vt:bool>false</vt:bool>
  </property>
  <property fmtid="{D5CDD505-2E9C-101B-9397-08002B2CF9AE}" pid="12" name="Slides">
    <vt:i4>15</vt:i4>
  </property>
</Properties>
</file>